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87" r:id="rId4"/>
  </p:sldMasterIdLst>
  <p:notesMasterIdLst>
    <p:notesMasterId r:id="rId22"/>
  </p:notesMasterIdLst>
  <p:handoutMasterIdLst>
    <p:handoutMasterId r:id="rId23"/>
  </p:handoutMasterIdLst>
  <p:sldIdLst>
    <p:sldId id="444" r:id="rId5"/>
    <p:sldId id="445" r:id="rId6"/>
    <p:sldId id="446" r:id="rId7"/>
    <p:sldId id="447" r:id="rId8"/>
    <p:sldId id="449" r:id="rId9"/>
    <p:sldId id="458" r:id="rId10"/>
    <p:sldId id="461" r:id="rId11"/>
    <p:sldId id="450" r:id="rId12"/>
    <p:sldId id="451" r:id="rId13"/>
    <p:sldId id="452" r:id="rId14"/>
    <p:sldId id="453" r:id="rId15"/>
    <p:sldId id="454" r:id="rId16"/>
    <p:sldId id="455" r:id="rId17"/>
    <p:sldId id="456" r:id="rId18"/>
    <p:sldId id="457" r:id="rId19"/>
    <p:sldId id="459" r:id="rId20"/>
    <p:sldId id="462" r:id="rId21"/>
  </p:sldIdLst>
  <p:sldSz cx="18288000" cy="10287000"/>
  <p:notesSz cx="6985000" cy="9283700"/>
  <p:embeddedFontLst>
    <p:embeddedFont>
      <p:font typeface="Microsoft Sans Serif" panose="020B0604020202020204" pitchFamily="34" charset="0"/>
      <p:regular r:id="rId24"/>
    </p:embeddedFont>
    <p:embeddedFont>
      <p:font typeface="Montserrat Extra-Bold" panose="020B0604020202020204" charset="0"/>
      <p:regular r:id="rId25"/>
      <p:bold r:id="rId26"/>
      <p:italic r:id="rId27"/>
      <p:boldItalic r:id="rId28"/>
    </p:embeddedFont>
    <p:embeddedFont>
      <p:font typeface="Montserrat Extra-Light" panose="020B060402020202020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64" userDrawn="1">
          <p15:clr>
            <a:srgbClr val="A4A3A4"/>
          </p15:clr>
        </p15:guide>
        <p15:guide id="2" pos="29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4135A2B-80F2-F17E-4125-8149072460DF}" name="Michael Newman" initials="MN" userId="S::michaeln@postroadfoundation.onmicrosoft.com::e064c1dc-2857-45ea-a546-e570e5c3b552" providerId="AD"/>
  <p188:author id="{B39C8C51-43A7-90AC-2D44-C41D8251CBE4}" name="Mai, Ryan" initials="RM" userId="S::rmai@keytronic.com::41a92eb6-57c4-4606-9f51-9056f8d6acb3" providerId="AD"/>
  <p188:author id="{E4D9C897-C34B-6EDE-008A-A8D4DB603105}" name="Flerchinger, Kevin" initials="KF" userId="S::kflerchi@keytronic.com::79921729-6204-427d-8d72-9399e7178909" providerId="AD"/>
  <p188:author id="{EC2C83B3-F5B4-231C-969D-26B5F15AD94A}" name="WFG" initials="WFG" userId="WFG"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98A3C"/>
    <a:srgbClr val="3A547C"/>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622" autoAdjust="0"/>
  </p:normalViewPr>
  <p:slideViewPr>
    <p:cSldViewPr>
      <p:cViewPr varScale="1">
        <p:scale>
          <a:sx n="70" d="100"/>
          <a:sy n="70" d="100"/>
        </p:scale>
        <p:origin x="732" y="84"/>
      </p:cViewPr>
      <p:guideLst>
        <p:guide orient="horz" pos="2664"/>
        <p:guide pos="292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53" d="100"/>
          <a:sy n="53" d="100"/>
        </p:scale>
        <p:origin x="280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56050" y="0"/>
            <a:ext cx="3027363" cy="465138"/>
          </a:xfrm>
          <a:prstGeom prst="rect">
            <a:avLst/>
          </a:prstGeom>
        </p:spPr>
        <p:txBody>
          <a:bodyPr vert="horz" lIns="91440" tIns="45720" rIns="91440" bIns="45720" rtlCol="0"/>
          <a:lstStyle>
            <a:lvl1pPr algn="r">
              <a:defRPr sz="1200"/>
            </a:lvl1pPr>
          </a:lstStyle>
          <a:p>
            <a:fld id="{599CE4A5-7352-415F-959D-07CE580F7EDA}" type="datetimeFigureOut">
              <a:rPr lang="en-US" smtClean="0"/>
              <a:t>2/4/2025</a:t>
            </a:fld>
            <a:endParaRPr lang="en-US"/>
          </a:p>
        </p:txBody>
      </p:sp>
      <p:sp>
        <p:nvSpPr>
          <p:cNvPr id="4" name="Footer Placeholder 3"/>
          <p:cNvSpPr>
            <a:spLocks noGrp="1"/>
          </p:cNvSpPr>
          <p:nvPr>
            <p:ph type="ftr" sz="quarter" idx="2"/>
          </p:nvPr>
        </p:nvSpPr>
        <p:spPr>
          <a:xfrm>
            <a:off x="0" y="8818563"/>
            <a:ext cx="3027363" cy="4651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56050" y="8818563"/>
            <a:ext cx="3027363" cy="465137"/>
          </a:xfrm>
          <a:prstGeom prst="rect">
            <a:avLst/>
          </a:prstGeom>
        </p:spPr>
        <p:txBody>
          <a:bodyPr vert="horz" lIns="91440" tIns="45720" rIns="91440" bIns="45720" rtlCol="0" anchor="b"/>
          <a:lstStyle>
            <a:lvl1pPr algn="r">
              <a:defRPr sz="1200"/>
            </a:lvl1pPr>
          </a:lstStyle>
          <a:p>
            <a:fld id="{EE1AFA8C-6A4D-491F-9C03-4BC69CF347F9}" type="slidenum">
              <a:rPr lang="en-US" smtClean="0"/>
              <a:t>‹#›</a:t>
            </a:fld>
            <a:endParaRPr lang="en-US"/>
          </a:p>
        </p:txBody>
      </p:sp>
    </p:spTree>
    <p:extLst>
      <p:ext uri="{BB962C8B-B14F-4D97-AF65-F5344CB8AC3E}">
        <p14:creationId xmlns:p14="http://schemas.microsoft.com/office/powerpoint/2010/main" val="32524240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5138"/>
          </a:xfrm>
          <a:prstGeom prst="rect">
            <a:avLst/>
          </a:prstGeom>
        </p:spPr>
        <p:txBody>
          <a:bodyPr vert="horz" lIns="91440" tIns="45720" rIns="91440" bIns="45720" rtlCol="0"/>
          <a:lstStyle>
            <a:lvl1pPr algn="r">
              <a:defRPr sz="1200"/>
            </a:lvl1pPr>
          </a:lstStyle>
          <a:p>
            <a:fld id="{E8A94D74-F472-4F4C-98BF-29D48529C3D5}" type="datetimeFigureOut">
              <a:rPr lang="en-US" smtClean="0"/>
              <a:t>2/4/2025</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67225"/>
            <a:ext cx="5588000" cy="365601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8563"/>
            <a:ext cx="3027363" cy="4651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18563"/>
            <a:ext cx="3027363" cy="465137"/>
          </a:xfrm>
          <a:prstGeom prst="rect">
            <a:avLst/>
          </a:prstGeom>
        </p:spPr>
        <p:txBody>
          <a:bodyPr vert="horz" lIns="91440" tIns="45720" rIns="91440" bIns="45720" rtlCol="0" anchor="b"/>
          <a:lstStyle>
            <a:lvl1pPr algn="r">
              <a:defRPr sz="1200"/>
            </a:lvl1pPr>
          </a:lstStyle>
          <a:p>
            <a:fld id="{B5EAB65D-94A8-4CE3-895A-3848989DEFAB}" type="slidenum">
              <a:rPr lang="en-US" smtClean="0"/>
              <a:t>‹#›</a:t>
            </a:fld>
            <a:endParaRPr lang="en-US"/>
          </a:p>
        </p:txBody>
      </p:sp>
    </p:spTree>
    <p:extLst>
      <p:ext uri="{BB962C8B-B14F-4D97-AF65-F5344CB8AC3E}">
        <p14:creationId xmlns:p14="http://schemas.microsoft.com/office/powerpoint/2010/main" val="166278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EAB65D-94A8-4CE3-895A-3848989DEFAB}" type="slidenum">
              <a:rPr lang="en-US" smtClean="0"/>
              <a:t>7</a:t>
            </a:fld>
            <a:endParaRPr lang="en-US"/>
          </a:p>
        </p:txBody>
      </p:sp>
    </p:spTree>
    <p:extLst>
      <p:ext uri="{BB962C8B-B14F-4D97-AF65-F5344CB8AC3E}">
        <p14:creationId xmlns:p14="http://schemas.microsoft.com/office/powerpoint/2010/main" val="1540862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e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0.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2.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4.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7.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D9D9D9"/>
        </a:solidFill>
        <a:effectLst/>
      </p:bgPr>
    </p:bg>
    <p:spTree>
      <p:nvGrpSpPr>
        <p:cNvPr id="1" name=""/>
        <p:cNvGrpSpPr/>
        <p:nvPr/>
      </p:nvGrpSpPr>
      <p:grpSpPr>
        <a:xfrm>
          <a:off x="0" y="0"/>
          <a:ext cx="0" cy="0"/>
          <a:chOff x="0" y="0"/>
          <a:chExt cx="0" cy="0"/>
        </a:xfrm>
      </p:grpSpPr>
      <p:sp>
        <p:nvSpPr>
          <p:cNvPr id="15" name="Text Placeholder 14"/>
          <p:cNvSpPr>
            <a:spLocks noGrp="1"/>
          </p:cNvSpPr>
          <p:nvPr>
            <p:ph type="body" sz="quarter" idx="10"/>
          </p:nvPr>
        </p:nvSpPr>
        <p:spPr>
          <a:xfrm>
            <a:off x="4105855" y="4778587"/>
            <a:ext cx="10076289" cy="2819400"/>
          </a:xfrm>
        </p:spPr>
        <p:txBody>
          <a:bodyPr/>
          <a:lstStyle>
            <a:lvl1pPr marL="0" indent="0" algn="ctr">
              <a:buNone/>
              <a:defRPr sz="6000" b="1">
                <a:solidFill>
                  <a:srgbClr val="F98A3C"/>
                </a:solidFill>
                <a:latin typeface="Microsoft Sans Serif" panose="020B0604020202020204" pitchFamily="34" charset="0"/>
                <a:cs typeface="Microsoft Sans Serif" panose="020B0604020202020204" pitchFamily="34" charset="0"/>
              </a:defRPr>
            </a:lvl1pPr>
            <a:lvl2pPr marL="0" indent="0">
              <a:buNone/>
              <a:defRPr>
                <a:solidFill>
                  <a:schemeClr val="bg1">
                    <a:lumMod val="50000"/>
                  </a:schemeClr>
                </a:solidFill>
                <a:latin typeface="Microsoft Sans Serif" panose="020B0604020202020204" pitchFamily="34" charset="0"/>
                <a:cs typeface="Microsoft Sans Serif" panose="020B0604020202020204" pitchFamily="34" charset="0"/>
              </a:defRPr>
            </a:lvl2pPr>
            <a:lvl3pPr marL="0" indent="0">
              <a:buNone/>
              <a:defRPr>
                <a:solidFill>
                  <a:srgbClr val="3A547C"/>
                </a:solidFill>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endParaRPr lang="en-US" dirty="0"/>
          </a:p>
        </p:txBody>
      </p:sp>
      <p:sp>
        <p:nvSpPr>
          <p:cNvPr id="3" name="Date Placeholder 2">
            <a:extLst>
              <a:ext uri="{FF2B5EF4-FFF2-40B4-BE49-F238E27FC236}">
                <a16:creationId xmlns:a16="http://schemas.microsoft.com/office/drawing/2014/main" id="{25195695-F632-F51A-D575-8070A16BD28F}"/>
              </a:ext>
            </a:extLst>
          </p:cNvPr>
          <p:cNvSpPr>
            <a:spLocks noGrp="1"/>
          </p:cNvSpPr>
          <p:nvPr>
            <p:ph type="dt" sz="half" idx="11"/>
          </p:nvPr>
        </p:nvSpPr>
        <p:spPr/>
        <p:txBody>
          <a:bodyPr/>
          <a:lstStyle/>
          <a:p>
            <a:endParaRPr lang="en-US"/>
          </a:p>
        </p:txBody>
      </p:sp>
      <p:sp>
        <p:nvSpPr>
          <p:cNvPr id="5" name="Footer Placeholder 4">
            <a:extLst>
              <a:ext uri="{FF2B5EF4-FFF2-40B4-BE49-F238E27FC236}">
                <a16:creationId xmlns:a16="http://schemas.microsoft.com/office/drawing/2014/main" id="{6CB3B4E1-1DC3-1001-9FC9-6D762334B26A}"/>
              </a:ext>
            </a:extLst>
          </p:cNvPr>
          <p:cNvSpPr>
            <a:spLocks noGrp="1"/>
          </p:cNvSpPr>
          <p:nvPr>
            <p:ph type="ftr" sz="quarter" idx="12"/>
          </p:nvPr>
        </p:nvSpPr>
        <p:spPr/>
        <p:txBody>
          <a:bodyPr/>
          <a:lstStyle/>
          <a:p>
            <a:endParaRPr lang="en-US" dirty="0"/>
          </a:p>
        </p:txBody>
      </p:sp>
      <p:sp>
        <p:nvSpPr>
          <p:cNvPr id="6" name="Slide Number Placeholder 5">
            <a:extLst>
              <a:ext uri="{FF2B5EF4-FFF2-40B4-BE49-F238E27FC236}">
                <a16:creationId xmlns:a16="http://schemas.microsoft.com/office/drawing/2014/main" id="{50487B26-0591-23A5-AD6A-EEEA178F05F6}"/>
              </a:ext>
            </a:extLst>
          </p:cNvPr>
          <p:cNvSpPr>
            <a:spLocks noGrp="1"/>
          </p:cNvSpPr>
          <p:nvPr>
            <p:ph type="sldNum" sz="quarter" idx="13"/>
          </p:nvPr>
        </p:nvSpPr>
        <p:spPr/>
        <p:txBody>
          <a:bodyPr/>
          <a:lstStyle/>
          <a:p>
            <a:fld id="{D42B7DF9-A828-460E-9B3C-5EFD9EF4F22A}" type="slidenum">
              <a:rPr lang="en-US" smtClean="0"/>
              <a:t>‹#›</a:t>
            </a:fld>
            <a:endParaRPr lang="en-US"/>
          </a:p>
        </p:txBody>
      </p:sp>
      <p:pic>
        <p:nvPicPr>
          <p:cNvPr id="2" name="Picture 2" descr="Keytronic Contract Manufacturer">
            <a:extLst>
              <a:ext uri="{FF2B5EF4-FFF2-40B4-BE49-F238E27FC236}">
                <a16:creationId xmlns:a16="http://schemas.microsoft.com/office/drawing/2014/main" id="{5B50F51D-4C29-A187-AB03-F20725D0140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40913" y="1943100"/>
            <a:ext cx="10439400" cy="250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225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Fayetteville, AR">
    <p:bg>
      <p:bgPr>
        <a:solidFill>
          <a:srgbClr val="D9D9D9"/>
        </a:solidFill>
        <a:effectLst/>
      </p:bgPr>
    </p:bg>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a:srcRect/>
          <a:stretch>
            <a:fillRect/>
          </a:stretch>
        </p:blipFill>
        <p:spPr>
          <a:xfrm>
            <a:off x="369923" y="8596212"/>
            <a:ext cx="1317554" cy="1324175"/>
          </a:xfrm>
          <a:prstGeom prst="rect">
            <a:avLst/>
          </a:prstGeom>
        </p:spPr>
      </p:pic>
      <p:pic>
        <p:nvPicPr>
          <p:cNvPr id="7" name="Picture 2"/>
          <p:cNvPicPr>
            <a:picLocks noChangeAspect="1"/>
          </p:cNvPicPr>
          <p:nvPr userDrawn="1"/>
        </p:nvPicPr>
        <p:blipFill>
          <a:blip r:embed="rId3"/>
          <a:srcRect l="23220" r="23220"/>
          <a:stretch>
            <a:fillRect/>
          </a:stretch>
        </p:blipFill>
        <p:spPr>
          <a:xfrm>
            <a:off x="2260023" y="-181841"/>
            <a:ext cx="5871119" cy="10962112"/>
          </a:xfrm>
          <a:prstGeom prst="rect">
            <a:avLst/>
          </a:prstGeom>
        </p:spPr>
      </p:pic>
      <p:pic>
        <p:nvPicPr>
          <p:cNvPr id="8" name="Picture 3"/>
          <p:cNvPicPr>
            <a:picLocks noChangeAspect="1"/>
          </p:cNvPicPr>
          <p:nvPr userDrawn="1"/>
        </p:nvPicPr>
        <p:blipFill>
          <a:blip r:embed="rId4"/>
          <a:srcRect/>
          <a:stretch>
            <a:fillRect/>
          </a:stretch>
        </p:blipFill>
        <p:spPr>
          <a:xfrm>
            <a:off x="2255591" y="1338235"/>
            <a:ext cx="529603" cy="7636912"/>
          </a:xfrm>
          <a:prstGeom prst="rect">
            <a:avLst/>
          </a:prstGeom>
        </p:spPr>
      </p:pic>
      <p:sp>
        <p:nvSpPr>
          <p:cNvPr id="9" name="TextBox 8"/>
          <p:cNvSpPr txBox="1"/>
          <p:nvPr userDrawn="1"/>
        </p:nvSpPr>
        <p:spPr>
          <a:xfrm>
            <a:off x="3133171" y="1636554"/>
            <a:ext cx="4751715"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FAYETTEVILLE, AR</a:t>
            </a:r>
          </a:p>
        </p:txBody>
      </p:sp>
      <p:sp>
        <p:nvSpPr>
          <p:cNvPr id="10" name="TextBox 9"/>
          <p:cNvSpPr txBox="1"/>
          <p:nvPr userDrawn="1"/>
        </p:nvSpPr>
        <p:spPr>
          <a:xfrm>
            <a:off x="3133171" y="2156992"/>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M</a:t>
            </a:r>
            <a:r>
              <a:rPr lang="en-US" sz="1974" dirty="0">
                <a:solidFill>
                  <a:srgbClr val="FFFFFF"/>
                </a:solidFill>
                <a:latin typeface="Montserrat Extra-Light"/>
              </a:rPr>
              <a:t>anufacturing</a:t>
            </a:r>
          </a:p>
        </p:txBody>
      </p:sp>
      <p:sp>
        <p:nvSpPr>
          <p:cNvPr id="11" name="Text Placeholder 10"/>
          <p:cNvSpPr>
            <a:spLocks noGrp="1"/>
          </p:cNvSpPr>
          <p:nvPr>
            <p:ph type="body" sz="quarter" idx="10"/>
          </p:nvPr>
        </p:nvSpPr>
        <p:spPr>
          <a:xfrm>
            <a:off x="10210800" y="1562100"/>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6"/>
          <p:cNvPicPr>
            <a:picLocks noChangeAspect="1"/>
          </p:cNvPicPr>
          <p:nvPr userDrawn="1"/>
        </p:nvPicPr>
        <p:blipFill>
          <a:blip r:embed="rId2">
            <a:alphaModFix amt="26000"/>
          </a:blip>
          <a:srcRect/>
          <a:stretch>
            <a:fillRect/>
          </a:stretch>
        </p:blipFill>
        <p:spPr>
          <a:xfrm>
            <a:off x="10759931" y="353412"/>
            <a:ext cx="9553037" cy="9580176"/>
          </a:xfrm>
          <a:prstGeom prst="rect">
            <a:avLst/>
          </a:prstGeom>
        </p:spPr>
      </p:pic>
      <p:pic>
        <p:nvPicPr>
          <p:cNvPr id="13" name="Picture 9"/>
          <p:cNvPicPr>
            <a:picLocks noChangeAspect="1"/>
          </p:cNvPicPr>
          <p:nvPr userDrawn="1"/>
        </p:nvPicPr>
        <p:blipFill>
          <a:blip r:embed="rId5"/>
          <a:srcRect l="10496" r="10496"/>
          <a:stretch>
            <a:fillRect/>
          </a:stretch>
        </p:blipFill>
        <p:spPr>
          <a:xfrm>
            <a:off x="2796425" y="3267778"/>
            <a:ext cx="5334717" cy="3580929"/>
          </a:xfrm>
          <a:prstGeom prst="rect">
            <a:avLst/>
          </a:prstGeom>
        </p:spPr>
      </p:pic>
    </p:spTree>
    <p:extLst>
      <p:ext uri="{BB962C8B-B14F-4D97-AF65-F5344CB8AC3E}">
        <p14:creationId xmlns:p14="http://schemas.microsoft.com/office/powerpoint/2010/main" val="4162001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Oakdale, MN">
    <p:bg>
      <p:bgPr>
        <a:solidFill>
          <a:srgbClr val="D9D9D9"/>
        </a:solidFill>
        <a:effectLst/>
      </p:bgPr>
    </p:bg>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srcRect l="23220" r="23220"/>
          <a:stretch>
            <a:fillRect/>
          </a:stretch>
        </p:blipFill>
        <p:spPr>
          <a:xfrm>
            <a:off x="10350403" y="-181841"/>
            <a:ext cx="5871119" cy="10962112"/>
          </a:xfrm>
          <a:prstGeom prst="rect">
            <a:avLst/>
          </a:prstGeom>
        </p:spPr>
      </p:pic>
      <p:pic>
        <p:nvPicPr>
          <p:cNvPr id="7" name="Picture 3"/>
          <p:cNvPicPr>
            <a:picLocks noChangeAspect="1"/>
          </p:cNvPicPr>
          <p:nvPr userDrawn="1"/>
        </p:nvPicPr>
        <p:blipFill>
          <a:blip r:embed="rId3"/>
          <a:srcRect/>
          <a:stretch>
            <a:fillRect/>
          </a:stretch>
        </p:blipFill>
        <p:spPr>
          <a:xfrm>
            <a:off x="10345971" y="1338235"/>
            <a:ext cx="529603" cy="7636912"/>
          </a:xfrm>
          <a:prstGeom prst="rect">
            <a:avLst/>
          </a:prstGeom>
        </p:spPr>
      </p:pic>
      <p:sp>
        <p:nvSpPr>
          <p:cNvPr id="8" name="TextBox 4"/>
          <p:cNvSpPr txBox="1"/>
          <p:nvPr userDrawn="1"/>
        </p:nvSpPr>
        <p:spPr>
          <a:xfrm>
            <a:off x="11223551" y="1636554"/>
            <a:ext cx="4534153"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OAKDALE, MN</a:t>
            </a:r>
          </a:p>
        </p:txBody>
      </p:sp>
      <p:sp>
        <p:nvSpPr>
          <p:cNvPr id="9" name="TextBox 5"/>
          <p:cNvSpPr txBox="1"/>
          <p:nvPr userDrawn="1"/>
        </p:nvSpPr>
        <p:spPr>
          <a:xfrm>
            <a:off x="11223551" y="2156992"/>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M</a:t>
            </a:r>
            <a:r>
              <a:rPr lang="en-US" sz="1974" dirty="0">
                <a:solidFill>
                  <a:srgbClr val="FFFFFF"/>
                </a:solidFill>
                <a:latin typeface="Montserrat Extra-Light"/>
              </a:rPr>
              <a:t>anufacturing</a:t>
            </a:r>
          </a:p>
        </p:txBody>
      </p:sp>
      <p:sp>
        <p:nvSpPr>
          <p:cNvPr id="10" name="Text Placeholder 11"/>
          <p:cNvSpPr>
            <a:spLocks noGrp="1"/>
          </p:cNvSpPr>
          <p:nvPr>
            <p:ph type="body" sz="quarter" idx="10"/>
          </p:nvPr>
        </p:nvSpPr>
        <p:spPr>
          <a:xfrm>
            <a:off x="3225123" y="1562100"/>
            <a:ext cx="6147478" cy="8079989"/>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8"/>
          <p:cNvPicPr>
            <a:picLocks noChangeAspect="1"/>
          </p:cNvPicPr>
          <p:nvPr userDrawn="1"/>
        </p:nvPicPr>
        <p:blipFill>
          <a:blip r:embed="rId4"/>
          <a:srcRect l="372" r="372"/>
          <a:stretch>
            <a:fillRect/>
          </a:stretch>
        </p:blipFill>
        <p:spPr>
          <a:xfrm>
            <a:off x="10886805" y="3267778"/>
            <a:ext cx="5334717" cy="3580929"/>
          </a:xfrm>
          <a:prstGeom prst="rect">
            <a:avLst/>
          </a:prstGeom>
        </p:spPr>
      </p:pic>
      <p:pic>
        <p:nvPicPr>
          <p:cNvPr id="30" name="Picture 29"/>
          <p:cNvPicPr>
            <a:picLocks noChangeAspect="1"/>
          </p:cNvPicPr>
          <p:nvPr userDrawn="1"/>
        </p:nvPicPr>
        <p:blipFill>
          <a:blip r:embed="rId5">
            <a:alphaModFix amt="26000"/>
          </a:blip>
          <a:srcRect/>
          <a:stretch>
            <a:fillRect/>
          </a:stretch>
        </p:blipFill>
        <p:spPr>
          <a:xfrm>
            <a:off x="-2920875" y="353412"/>
            <a:ext cx="9553037" cy="9580176"/>
          </a:xfrm>
          <a:prstGeom prst="rect">
            <a:avLst/>
          </a:prstGeom>
        </p:spPr>
      </p:pic>
    </p:spTree>
    <p:extLst>
      <p:ext uri="{BB962C8B-B14F-4D97-AF65-F5344CB8AC3E}">
        <p14:creationId xmlns:p14="http://schemas.microsoft.com/office/powerpoint/2010/main" val="1109682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orinth, MS">
    <p:bg>
      <p:bgPr>
        <a:solidFill>
          <a:srgbClr val="D9D9D9"/>
        </a:solidFill>
        <a:effectLst/>
      </p:bgPr>
    </p:bg>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a:srcRect/>
          <a:stretch>
            <a:fillRect/>
          </a:stretch>
        </p:blipFill>
        <p:spPr>
          <a:xfrm>
            <a:off x="369923" y="8596212"/>
            <a:ext cx="1317554" cy="1324175"/>
          </a:xfrm>
          <a:prstGeom prst="rect">
            <a:avLst/>
          </a:prstGeom>
        </p:spPr>
      </p:pic>
      <p:pic>
        <p:nvPicPr>
          <p:cNvPr id="7" name="Picture 2"/>
          <p:cNvPicPr>
            <a:picLocks noChangeAspect="1"/>
          </p:cNvPicPr>
          <p:nvPr userDrawn="1"/>
        </p:nvPicPr>
        <p:blipFill>
          <a:blip r:embed="rId3"/>
          <a:srcRect l="23220" r="23220"/>
          <a:stretch>
            <a:fillRect/>
          </a:stretch>
        </p:blipFill>
        <p:spPr>
          <a:xfrm>
            <a:off x="2260023" y="-181841"/>
            <a:ext cx="5871119" cy="10962112"/>
          </a:xfrm>
          <a:prstGeom prst="rect">
            <a:avLst/>
          </a:prstGeom>
        </p:spPr>
      </p:pic>
      <p:pic>
        <p:nvPicPr>
          <p:cNvPr id="8" name="Picture 3"/>
          <p:cNvPicPr>
            <a:picLocks noChangeAspect="1"/>
          </p:cNvPicPr>
          <p:nvPr userDrawn="1"/>
        </p:nvPicPr>
        <p:blipFill>
          <a:blip r:embed="rId4"/>
          <a:srcRect/>
          <a:stretch>
            <a:fillRect/>
          </a:stretch>
        </p:blipFill>
        <p:spPr>
          <a:xfrm>
            <a:off x="2255591" y="1338235"/>
            <a:ext cx="529603" cy="7636912"/>
          </a:xfrm>
          <a:prstGeom prst="rect">
            <a:avLst/>
          </a:prstGeom>
        </p:spPr>
      </p:pic>
      <p:sp>
        <p:nvSpPr>
          <p:cNvPr id="9" name="TextBox 4"/>
          <p:cNvSpPr txBox="1"/>
          <p:nvPr userDrawn="1"/>
        </p:nvSpPr>
        <p:spPr>
          <a:xfrm>
            <a:off x="3133171" y="1636554"/>
            <a:ext cx="4751715"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CORINTH, MS</a:t>
            </a:r>
          </a:p>
        </p:txBody>
      </p:sp>
      <p:sp>
        <p:nvSpPr>
          <p:cNvPr id="10" name="TextBox 5"/>
          <p:cNvSpPr txBox="1"/>
          <p:nvPr userDrawn="1"/>
        </p:nvSpPr>
        <p:spPr>
          <a:xfrm>
            <a:off x="3133171" y="2156992"/>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M</a:t>
            </a:r>
            <a:r>
              <a:rPr lang="en-US" sz="1974" dirty="0">
                <a:solidFill>
                  <a:srgbClr val="FFFFFF"/>
                </a:solidFill>
                <a:latin typeface="Montserrat Extra-Light"/>
              </a:rPr>
              <a:t>anufacturing</a:t>
            </a:r>
          </a:p>
        </p:txBody>
      </p:sp>
      <p:pic>
        <p:nvPicPr>
          <p:cNvPr id="11" name="Picture 10"/>
          <p:cNvPicPr>
            <a:picLocks noChangeAspect="1"/>
          </p:cNvPicPr>
          <p:nvPr userDrawn="1"/>
        </p:nvPicPr>
        <p:blipFill>
          <a:blip r:embed="rId2">
            <a:alphaModFix amt="26000"/>
          </a:blip>
          <a:srcRect/>
          <a:stretch>
            <a:fillRect/>
          </a:stretch>
        </p:blipFill>
        <p:spPr>
          <a:xfrm>
            <a:off x="10759931" y="353412"/>
            <a:ext cx="9553037" cy="9580176"/>
          </a:xfrm>
          <a:prstGeom prst="rect">
            <a:avLst/>
          </a:prstGeom>
        </p:spPr>
      </p:pic>
      <p:pic>
        <p:nvPicPr>
          <p:cNvPr id="12" name="Picture 9"/>
          <p:cNvPicPr>
            <a:picLocks noChangeAspect="1"/>
          </p:cNvPicPr>
          <p:nvPr userDrawn="1"/>
        </p:nvPicPr>
        <p:blipFill>
          <a:blip r:embed="rId5"/>
          <a:srcRect l="372" r="372"/>
          <a:stretch>
            <a:fillRect/>
          </a:stretch>
        </p:blipFill>
        <p:spPr>
          <a:xfrm>
            <a:off x="2796425" y="3267778"/>
            <a:ext cx="5334717" cy="3580929"/>
          </a:xfrm>
          <a:prstGeom prst="rect">
            <a:avLst/>
          </a:prstGeom>
        </p:spPr>
      </p:pic>
      <p:sp>
        <p:nvSpPr>
          <p:cNvPr id="13" name="Text Placeholder 10"/>
          <p:cNvSpPr>
            <a:spLocks noGrp="1"/>
          </p:cNvSpPr>
          <p:nvPr>
            <p:ph type="body" sz="quarter" idx="10"/>
          </p:nvPr>
        </p:nvSpPr>
        <p:spPr>
          <a:xfrm>
            <a:off x="10210800" y="1560513"/>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0505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Shanghai, China">
    <p:bg>
      <p:bgPr>
        <a:solidFill>
          <a:srgbClr val="D9D9D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rcRect l="23220" r="23220"/>
          <a:stretch>
            <a:fillRect/>
          </a:stretch>
        </p:blipFill>
        <p:spPr>
          <a:xfrm>
            <a:off x="10350403" y="-181841"/>
            <a:ext cx="5871119" cy="10962112"/>
          </a:xfrm>
          <a:prstGeom prst="rect">
            <a:avLst/>
          </a:prstGeom>
        </p:spPr>
      </p:pic>
      <p:pic>
        <p:nvPicPr>
          <p:cNvPr id="7" name="Picture 3"/>
          <p:cNvPicPr>
            <a:picLocks noChangeAspect="1"/>
          </p:cNvPicPr>
          <p:nvPr userDrawn="1"/>
        </p:nvPicPr>
        <p:blipFill>
          <a:blip r:embed="rId3"/>
          <a:srcRect/>
          <a:stretch>
            <a:fillRect/>
          </a:stretch>
        </p:blipFill>
        <p:spPr>
          <a:xfrm>
            <a:off x="10345971" y="1338235"/>
            <a:ext cx="529603" cy="7636912"/>
          </a:xfrm>
          <a:prstGeom prst="rect">
            <a:avLst/>
          </a:prstGeom>
        </p:spPr>
      </p:pic>
      <p:pic>
        <p:nvPicPr>
          <p:cNvPr id="8" name="Picture 8"/>
          <p:cNvPicPr>
            <a:picLocks noChangeAspect="1"/>
          </p:cNvPicPr>
          <p:nvPr userDrawn="1"/>
        </p:nvPicPr>
        <p:blipFill>
          <a:blip r:embed="rId4"/>
          <a:srcRect l="341" r="341"/>
          <a:stretch>
            <a:fillRect/>
          </a:stretch>
        </p:blipFill>
        <p:spPr>
          <a:xfrm>
            <a:off x="10886805" y="3267778"/>
            <a:ext cx="5334717" cy="3580929"/>
          </a:xfrm>
          <a:prstGeom prst="rect">
            <a:avLst/>
          </a:prstGeom>
        </p:spPr>
      </p:pic>
      <p:sp>
        <p:nvSpPr>
          <p:cNvPr id="9" name="TextBox 8"/>
          <p:cNvSpPr txBox="1"/>
          <p:nvPr userDrawn="1"/>
        </p:nvSpPr>
        <p:spPr>
          <a:xfrm>
            <a:off x="11223551" y="1636554"/>
            <a:ext cx="4777311"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SHANGHAI, CHINA</a:t>
            </a:r>
          </a:p>
        </p:txBody>
      </p:sp>
      <p:sp>
        <p:nvSpPr>
          <p:cNvPr id="10" name="TextBox 9"/>
          <p:cNvSpPr txBox="1"/>
          <p:nvPr userDrawn="1"/>
        </p:nvSpPr>
        <p:spPr>
          <a:xfrm>
            <a:off x="11223551" y="2156992"/>
            <a:ext cx="4086231" cy="376372"/>
          </a:xfrm>
          <a:prstGeom prst="rect">
            <a:avLst/>
          </a:prstGeom>
        </p:spPr>
        <p:txBody>
          <a:bodyPr lIns="0" tIns="0" rIns="0" bIns="0" rtlCol="0" anchor="t">
            <a:spAutoFit/>
          </a:bodyPr>
          <a:lstStyle/>
          <a:p>
            <a:pPr>
              <a:lnSpc>
                <a:spcPts val="3178"/>
              </a:lnSpc>
            </a:pPr>
            <a:r>
              <a:rPr lang="en-US" sz="1974">
                <a:solidFill>
                  <a:srgbClr val="FFFFFF"/>
                </a:solidFill>
                <a:latin typeface="Montserrat Extra-Bold"/>
              </a:rPr>
              <a:t>M</a:t>
            </a:r>
            <a:r>
              <a:rPr lang="en-US" sz="1974">
                <a:solidFill>
                  <a:srgbClr val="FFFFFF"/>
                </a:solidFill>
                <a:latin typeface="Montserrat Extra-Light"/>
              </a:rPr>
              <a:t>anufacturing</a:t>
            </a:r>
          </a:p>
        </p:txBody>
      </p:sp>
      <p:pic>
        <p:nvPicPr>
          <p:cNvPr id="11" name="Picture 10"/>
          <p:cNvPicPr>
            <a:picLocks noChangeAspect="1"/>
          </p:cNvPicPr>
          <p:nvPr userDrawn="1"/>
        </p:nvPicPr>
        <p:blipFill>
          <a:blip r:embed="rId5">
            <a:alphaModFix amt="26000"/>
          </a:blip>
          <a:srcRect/>
          <a:stretch>
            <a:fillRect/>
          </a:stretch>
        </p:blipFill>
        <p:spPr>
          <a:xfrm>
            <a:off x="-2920875" y="353412"/>
            <a:ext cx="9553037" cy="9580176"/>
          </a:xfrm>
          <a:prstGeom prst="rect">
            <a:avLst/>
          </a:prstGeom>
        </p:spPr>
      </p:pic>
      <p:sp>
        <p:nvSpPr>
          <p:cNvPr id="12" name="Text Placeholder 11"/>
          <p:cNvSpPr>
            <a:spLocks noGrp="1"/>
          </p:cNvSpPr>
          <p:nvPr>
            <p:ph type="body" sz="quarter" idx="10"/>
          </p:nvPr>
        </p:nvSpPr>
        <p:spPr>
          <a:xfrm>
            <a:off x="3225123" y="1562100"/>
            <a:ext cx="6147478" cy="8079989"/>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5697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Da Nang, Vietnam">
    <p:bg>
      <p:bgPr>
        <a:solidFill>
          <a:srgbClr val="D9D9D9"/>
        </a:solidFill>
        <a:effectLst/>
      </p:bgPr>
    </p:bg>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a:srcRect/>
          <a:stretch>
            <a:fillRect/>
          </a:stretch>
        </p:blipFill>
        <p:spPr>
          <a:xfrm>
            <a:off x="369923" y="8596212"/>
            <a:ext cx="1317554" cy="1324175"/>
          </a:xfrm>
          <a:prstGeom prst="rect">
            <a:avLst/>
          </a:prstGeom>
        </p:spPr>
      </p:pic>
      <p:pic>
        <p:nvPicPr>
          <p:cNvPr id="7" name="Picture 6"/>
          <p:cNvPicPr>
            <a:picLocks noChangeAspect="1"/>
          </p:cNvPicPr>
          <p:nvPr userDrawn="1"/>
        </p:nvPicPr>
        <p:blipFill>
          <a:blip r:embed="rId3"/>
          <a:srcRect l="23220" r="23220"/>
          <a:stretch>
            <a:fillRect/>
          </a:stretch>
        </p:blipFill>
        <p:spPr>
          <a:xfrm>
            <a:off x="2260023" y="-181841"/>
            <a:ext cx="5871119" cy="10962112"/>
          </a:xfrm>
          <a:prstGeom prst="rect">
            <a:avLst/>
          </a:prstGeom>
        </p:spPr>
      </p:pic>
      <p:pic>
        <p:nvPicPr>
          <p:cNvPr id="8" name="Picture 7"/>
          <p:cNvPicPr>
            <a:picLocks noChangeAspect="1"/>
          </p:cNvPicPr>
          <p:nvPr userDrawn="1"/>
        </p:nvPicPr>
        <p:blipFill>
          <a:blip r:embed="rId4"/>
          <a:srcRect/>
          <a:stretch>
            <a:fillRect/>
          </a:stretch>
        </p:blipFill>
        <p:spPr>
          <a:xfrm>
            <a:off x="2255591" y="1338235"/>
            <a:ext cx="529603" cy="7636912"/>
          </a:xfrm>
          <a:prstGeom prst="rect">
            <a:avLst/>
          </a:prstGeom>
        </p:spPr>
      </p:pic>
      <p:sp>
        <p:nvSpPr>
          <p:cNvPr id="9" name="TextBox 8"/>
          <p:cNvSpPr txBox="1"/>
          <p:nvPr userDrawn="1"/>
        </p:nvSpPr>
        <p:spPr>
          <a:xfrm>
            <a:off x="3133171" y="1345533"/>
            <a:ext cx="5253926"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DA NANG, </a:t>
            </a:r>
          </a:p>
          <a:p>
            <a:pPr>
              <a:lnSpc>
                <a:spcPts val="4011"/>
              </a:lnSpc>
            </a:pPr>
            <a:r>
              <a:rPr lang="en-US" sz="3343" b="1" spc="220" dirty="0">
                <a:solidFill>
                  <a:srgbClr val="F58431"/>
                </a:solidFill>
                <a:latin typeface="Montserrat Extra-Bold"/>
              </a:rPr>
              <a:t>VIETNAM</a:t>
            </a:r>
          </a:p>
        </p:txBody>
      </p:sp>
      <p:sp>
        <p:nvSpPr>
          <p:cNvPr id="10" name="TextBox 9"/>
          <p:cNvSpPr txBox="1"/>
          <p:nvPr userDrawn="1"/>
        </p:nvSpPr>
        <p:spPr>
          <a:xfrm>
            <a:off x="3133171" y="2352285"/>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M</a:t>
            </a:r>
            <a:r>
              <a:rPr lang="en-US" sz="1974" dirty="0">
                <a:solidFill>
                  <a:srgbClr val="FFFFFF"/>
                </a:solidFill>
                <a:latin typeface="Montserrat Extra-Light"/>
              </a:rPr>
              <a:t>anufacturing</a:t>
            </a:r>
          </a:p>
        </p:txBody>
      </p:sp>
      <p:pic>
        <p:nvPicPr>
          <p:cNvPr id="11" name="Picture 9"/>
          <p:cNvPicPr>
            <a:picLocks noChangeAspect="1"/>
          </p:cNvPicPr>
          <p:nvPr userDrawn="1"/>
        </p:nvPicPr>
        <p:blipFill>
          <a:blip r:embed="rId5"/>
          <a:srcRect l="279" r="279"/>
          <a:stretch>
            <a:fillRect/>
          </a:stretch>
        </p:blipFill>
        <p:spPr>
          <a:xfrm>
            <a:off x="2796425" y="3267778"/>
            <a:ext cx="5334717" cy="3580929"/>
          </a:xfrm>
          <a:prstGeom prst="rect">
            <a:avLst/>
          </a:prstGeom>
        </p:spPr>
      </p:pic>
      <p:sp>
        <p:nvSpPr>
          <p:cNvPr id="12" name="Text Placeholder 10"/>
          <p:cNvSpPr>
            <a:spLocks noGrp="1"/>
          </p:cNvSpPr>
          <p:nvPr>
            <p:ph type="body" sz="quarter" idx="10"/>
          </p:nvPr>
        </p:nvSpPr>
        <p:spPr>
          <a:xfrm>
            <a:off x="10210800" y="1562100"/>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6"/>
          <p:cNvPicPr>
            <a:picLocks noChangeAspect="1"/>
          </p:cNvPicPr>
          <p:nvPr userDrawn="1"/>
        </p:nvPicPr>
        <p:blipFill>
          <a:blip r:embed="rId2">
            <a:alphaModFix amt="26000"/>
          </a:blip>
          <a:srcRect/>
          <a:stretch>
            <a:fillRect/>
          </a:stretch>
        </p:blipFill>
        <p:spPr>
          <a:xfrm>
            <a:off x="10759931" y="353412"/>
            <a:ext cx="9553037" cy="9580176"/>
          </a:xfrm>
          <a:prstGeom prst="rect">
            <a:avLst/>
          </a:prstGeom>
        </p:spPr>
      </p:pic>
    </p:spTree>
    <p:extLst>
      <p:ext uri="{BB962C8B-B14F-4D97-AF65-F5344CB8AC3E}">
        <p14:creationId xmlns:p14="http://schemas.microsoft.com/office/powerpoint/2010/main" val="4224552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Juarez, Mexico">
    <p:bg>
      <p:bgPr>
        <a:solidFill>
          <a:srgbClr val="D9D9D9"/>
        </a:solidFill>
        <a:effectLst/>
      </p:bgPr>
    </p:bg>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alphaModFix amt="26000"/>
          </a:blip>
          <a:srcRect/>
          <a:stretch>
            <a:fillRect/>
          </a:stretch>
        </p:blipFill>
        <p:spPr>
          <a:xfrm>
            <a:off x="-2856886" y="353412"/>
            <a:ext cx="9553037" cy="9580176"/>
          </a:xfrm>
          <a:prstGeom prst="rect">
            <a:avLst/>
          </a:prstGeom>
        </p:spPr>
      </p:pic>
      <p:pic>
        <p:nvPicPr>
          <p:cNvPr id="7" name="Picture 2"/>
          <p:cNvPicPr>
            <a:picLocks noChangeAspect="1"/>
          </p:cNvPicPr>
          <p:nvPr userDrawn="1"/>
        </p:nvPicPr>
        <p:blipFill>
          <a:blip r:embed="rId3"/>
          <a:srcRect l="23220" r="23220"/>
          <a:stretch>
            <a:fillRect/>
          </a:stretch>
        </p:blipFill>
        <p:spPr>
          <a:xfrm>
            <a:off x="10350403" y="-181841"/>
            <a:ext cx="5871119" cy="10962112"/>
          </a:xfrm>
          <a:prstGeom prst="rect">
            <a:avLst/>
          </a:prstGeom>
        </p:spPr>
      </p:pic>
      <p:sp>
        <p:nvSpPr>
          <p:cNvPr id="9" name="TextBox 8"/>
          <p:cNvSpPr txBox="1"/>
          <p:nvPr userDrawn="1"/>
        </p:nvSpPr>
        <p:spPr>
          <a:xfrm>
            <a:off x="11223551" y="1636554"/>
            <a:ext cx="4777311" cy="512961"/>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JUAREZ, MEXICO</a:t>
            </a:r>
          </a:p>
        </p:txBody>
      </p:sp>
      <p:sp>
        <p:nvSpPr>
          <p:cNvPr id="10" name="TextBox 9"/>
          <p:cNvSpPr txBox="1"/>
          <p:nvPr userDrawn="1"/>
        </p:nvSpPr>
        <p:spPr>
          <a:xfrm>
            <a:off x="11223551" y="2156992"/>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M</a:t>
            </a:r>
            <a:r>
              <a:rPr lang="en-US" sz="1974" dirty="0">
                <a:solidFill>
                  <a:srgbClr val="FFFFFF"/>
                </a:solidFill>
                <a:latin typeface="Montserrat Extra-Light"/>
              </a:rPr>
              <a:t>anufacturing</a:t>
            </a:r>
          </a:p>
        </p:txBody>
      </p:sp>
      <p:sp>
        <p:nvSpPr>
          <p:cNvPr id="12" name="Text Placeholder 11"/>
          <p:cNvSpPr>
            <a:spLocks noGrp="1"/>
          </p:cNvSpPr>
          <p:nvPr>
            <p:ph type="body" sz="quarter" idx="10"/>
          </p:nvPr>
        </p:nvSpPr>
        <p:spPr>
          <a:xfrm>
            <a:off x="3225123" y="2171700"/>
            <a:ext cx="6147478" cy="8079989"/>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78759" y="3238500"/>
            <a:ext cx="5451841" cy="3555082"/>
          </a:xfrm>
          <a:prstGeom prst="rect">
            <a:avLst/>
          </a:prstGeom>
        </p:spPr>
      </p:pic>
      <p:pic>
        <p:nvPicPr>
          <p:cNvPr id="8" name="Picture 3"/>
          <p:cNvPicPr>
            <a:picLocks noChangeAspect="1"/>
          </p:cNvPicPr>
          <p:nvPr userDrawn="1"/>
        </p:nvPicPr>
        <p:blipFill>
          <a:blip r:embed="rId5"/>
          <a:srcRect/>
          <a:stretch>
            <a:fillRect/>
          </a:stretch>
        </p:blipFill>
        <p:spPr>
          <a:xfrm>
            <a:off x="10343079" y="1338235"/>
            <a:ext cx="529603" cy="7636912"/>
          </a:xfrm>
          <a:prstGeom prst="rect">
            <a:avLst/>
          </a:prstGeom>
        </p:spPr>
      </p:pic>
    </p:spTree>
    <p:extLst>
      <p:ext uri="{BB962C8B-B14F-4D97-AF65-F5344CB8AC3E}">
        <p14:creationId xmlns:p14="http://schemas.microsoft.com/office/powerpoint/2010/main" val="946111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rgbClr val="D9D9D9"/>
        </a:solidFill>
        <a:effectLst/>
      </p:bgPr>
    </p:bg>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alphaModFix amt="26000"/>
          </a:blip>
          <a:srcRect/>
          <a:stretch>
            <a:fillRect/>
          </a:stretch>
        </p:blipFill>
        <p:spPr>
          <a:xfrm>
            <a:off x="-2856886" y="353412"/>
            <a:ext cx="9553037" cy="9580176"/>
          </a:xfrm>
          <a:prstGeom prst="rect">
            <a:avLst/>
          </a:prstGeom>
        </p:spPr>
      </p:pic>
      <p:pic>
        <p:nvPicPr>
          <p:cNvPr id="7" name="Picture 2"/>
          <p:cNvPicPr>
            <a:picLocks noChangeAspect="1"/>
          </p:cNvPicPr>
          <p:nvPr userDrawn="1"/>
        </p:nvPicPr>
        <p:blipFill>
          <a:blip r:embed="rId3"/>
          <a:srcRect l="23220" r="23220"/>
          <a:stretch>
            <a:fillRect/>
          </a:stretch>
        </p:blipFill>
        <p:spPr>
          <a:xfrm>
            <a:off x="10350403" y="-181841"/>
            <a:ext cx="5871119" cy="10962112"/>
          </a:xfrm>
          <a:prstGeom prst="rect">
            <a:avLst/>
          </a:prstGeom>
        </p:spPr>
      </p:pic>
      <p:pic>
        <p:nvPicPr>
          <p:cNvPr id="8" name="Picture 3"/>
          <p:cNvPicPr>
            <a:picLocks noChangeAspect="1"/>
          </p:cNvPicPr>
          <p:nvPr userDrawn="1"/>
        </p:nvPicPr>
        <p:blipFill>
          <a:blip r:embed="rId4"/>
          <a:srcRect/>
          <a:stretch>
            <a:fillRect/>
          </a:stretch>
        </p:blipFill>
        <p:spPr>
          <a:xfrm>
            <a:off x="10343079" y="1338235"/>
            <a:ext cx="529603" cy="7636912"/>
          </a:xfrm>
          <a:prstGeom prst="rect">
            <a:avLst/>
          </a:prstGeom>
        </p:spPr>
      </p:pic>
      <p:sp>
        <p:nvSpPr>
          <p:cNvPr id="12" name="Text Placeholder 11"/>
          <p:cNvSpPr>
            <a:spLocks noGrp="1"/>
          </p:cNvSpPr>
          <p:nvPr>
            <p:ph type="body" sz="quarter" idx="10"/>
          </p:nvPr>
        </p:nvSpPr>
        <p:spPr>
          <a:xfrm>
            <a:off x="3225123" y="2171700"/>
            <a:ext cx="6147478" cy="8079989"/>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2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0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8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p:cNvSpPr>
            <a:spLocks noGrp="1"/>
          </p:cNvSpPr>
          <p:nvPr>
            <p:ph type="body" sz="quarter" idx="11"/>
          </p:nvPr>
        </p:nvSpPr>
        <p:spPr>
          <a:xfrm>
            <a:off x="10961064" y="1866900"/>
            <a:ext cx="5172075" cy="2286000"/>
          </a:xfrm>
        </p:spPr>
        <p:txBody>
          <a:bodyPr/>
          <a:lstStyle>
            <a:lvl1pPr marL="0" indent="0">
              <a:buNone/>
              <a:defRPr sz="3400">
                <a:solidFill>
                  <a:srgbClr val="F98A3C"/>
                </a:solidFill>
                <a:latin typeface="Microsoft Sans Serif" panose="020B0604020202020204" pitchFamily="34" charset="0"/>
                <a:cs typeface="Microsoft Sans Serif" panose="020B0604020202020204" pitchFamily="34" charset="0"/>
              </a:defRPr>
            </a:lvl1pPr>
            <a:lvl2pPr>
              <a:defRPr sz="3200">
                <a:solidFill>
                  <a:srgbClr val="D9D9D9"/>
                </a:solidFill>
              </a:defRPr>
            </a:lvl2pPr>
            <a:lvl3pPr>
              <a:defRPr sz="3000">
                <a:solidFill>
                  <a:srgbClr val="D9D9D9"/>
                </a:solidFill>
              </a:defRPr>
            </a:lvl3pPr>
            <a:lvl4pPr>
              <a:defRPr sz="2800">
                <a:solidFill>
                  <a:srgbClr val="D9D9D9"/>
                </a:solidFill>
              </a:defRPr>
            </a:lvl4pPr>
            <a:lvl5pPr>
              <a:defRPr sz="2400">
                <a:solidFill>
                  <a:srgbClr val="D9D9D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1"/>
          <p:cNvSpPr>
            <a:spLocks noGrp="1"/>
          </p:cNvSpPr>
          <p:nvPr>
            <p:ph type="pic" sz="quarter" idx="12"/>
          </p:nvPr>
        </p:nvSpPr>
        <p:spPr>
          <a:xfrm>
            <a:off x="11419062" y="4856585"/>
            <a:ext cx="3733800" cy="1371600"/>
          </a:xfr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3100681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rgbClr val="D9D9D9"/>
        </a:solidFill>
        <a:effectLst/>
      </p:bgPr>
    </p:bg>
    <p:spTree>
      <p:nvGrpSpPr>
        <p:cNvPr id="1" name=""/>
        <p:cNvGrpSpPr/>
        <p:nvPr/>
      </p:nvGrpSpPr>
      <p:grpSpPr>
        <a:xfrm>
          <a:off x="0" y="0"/>
          <a:ext cx="0" cy="0"/>
          <a:chOff x="0" y="0"/>
          <a:chExt cx="0" cy="0"/>
        </a:xfrm>
      </p:grpSpPr>
      <p:pic>
        <p:nvPicPr>
          <p:cNvPr id="13" name="Picture 6"/>
          <p:cNvPicPr>
            <a:picLocks noChangeAspect="1"/>
          </p:cNvPicPr>
          <p:nvPr userDrawn="1"/>
        </p:nvPicPr>
        <p:blipFill>
          <a:blip r:embed="rId2">
            <a:alphaModFix amt="26000"/>
          </a:blip>
          <a:srcRect/>
          <a:stretch>
            <a:fillRect/>
          </a:stretch>
        </p:blipFill>
        <p:spPr>
          <a:xfrm>
            <a:off x="10759931" y="353412"/>
            <a:ext cx="9553037" cy="9580176"/>
          </a:xfrm>
          <a:prstGeom prst="rect">
            <a:avLst/>
          </a:prstGeom>
        </p:spPr>
      </p:pic>
      <p:pic>
        <p:nvPicPr>
          <p:cNvPr id="6" name="Picture 8"/>
          <p:cNvPicPr>
            <a:picLocks noChangeAspect="1"/>
          </p:cNvPicPr>
          <p:nvPr userDrawn="1"/>
        </p:nvPicPr>
        <p:blipFill>
          <a:blip r:embed="rId2"/>
          <a:srcRect/>
          <a:stretch>
            <a:fillRect/>
          </a:stretch>
        </p:blipFill>
        <p:spPr>
          <a:xfrm>
            <a:off x="369923" y="8596212"/>
            <a:ext cx="1317554" cy="1324175"/>
          </a:xfrm>
          <a:prstGeom prst="rect">
            <a:avLst/>
          </a:prstGeom>
        </p:spPr>
      </p:pic>
      <p:pic>
        <p:nvPicPr>
          <p:cNvPr id="7" name="Picture 6"/>
          <p:cNvPicPr>
            <a:picLocks noChangeAspect="1"/>
          </p:cNvPicPr>
          <p:nvPr userDrawn="1"/>
        </p:nvPicPr>
        <p:blipFill>
          <a:blip r:embed="rId3"/>
          <a:srcRect l="23220" r="23220"/>
          <a:stretch>
            <a:fillRect/>
          </a:stretch>
        </p:blipFill>
        <p:spPr>
          <a:xfrm>
            <a:off x="2260023" y="-181841"/>
            <a:ext cx="5871119" cy="10962112"/>
          </a:xfrm>
          <a:prstGeom prst="rect">
            <a:avLst/>
          </a:prstGeom>
        </p:spPr>
      </p:pic>
      <p:pic>
        <p:nvPicPr>
          <p:cNvPr id="8" name="Picture 7"/>
          <p:cNvPicPr>
            <a:picLocks noChangeAspect="1"/>
          </p:cNvPicPr>
          <p:nvPr userDrawn="1"/>
        </p:nvPicPr>
        <p:blipFill>
          <a:blip r:embed="rId4"/>
          <a:srcRect/>
          <a:stretch>
            <a:fillRect/>
          </a:stretch>
        </p:blipFill>
        <p:spPr>
          <a:xfrm>
            <a:off x="2255591" y="1338235"/>
            <a:ext cx="529603" cy="7636912"/>
          </a:xfrm>
          <a:prstGeom prst="rect">
            <a:avLst/>
          </a:prstGeom>
        </p:spPr>
      </p:pic>
      <p:sp>
        <p:nvSpPr>
          <p:cNvPr id="12" name="Text Placeholder 10"/>
          <p:cNvSpPr>
            <a:spLocks noGrp="1"/>
          </p:cNvSpPr>
          <p:nvPr>
            <p:ph type="body" sz="quarter" idx="10"/>
          </p:nvPr>
        </p:nvSpPr>
        <p:spPr>
          <a:xfrm>
            <a:off x="10210800" y="1562100"/>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2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0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8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p:cNvSpPr>
            <a:spLocks noGrp="1"/>
          </p:cNvSpPr>
          <p:nvPr>
            <p:ph type="body" sz="quarter" idx="11"/>
          </p:nvPr>
        </p:nvSpPr>
        <p:spPr>
          <a:xfrm>
            <a:off x="2743200" y="1866900"/>
            <a:ext cx="5172075" cy="2286000"/>
          </a:xfrm>
        </p:spPr>
        <p:txBody>
          <a:bodyPr/>
          <a:lstStyle>
            <a:lvl1pPr marL="0" indent="0">
              <a:buNone/>
              <a:defRPr sz="3400">
                <a:solidFill>
                  <a:srgbClr val="F98A3C"/>
                </a:solidFill>
                <a:latin typeface="Microsoft Sans Serif" panose="020B0604020202020204" pitchFamily="34" charset="0"/>
                <a:cs typeface="Microsoft Sans Serif" panose="020B0604020202020204" pitchFamily="34" charset="0"/>
              </a:defRPr>
            </a:lvl1pPr>
            <a:lvl2pPr>
              <a:defRPr sz="3200">
                <a:solidFill>
                  <a:srgbClr val="D9D9D9"/>
                </a:solidFill>
              </a:defRPr>
            </a:lvl2pPr>
            <a:lvl3pPr>
              <a:defRPr sz="3000">
                <a:solidFill>
                  <a:srgbClr val="D9D9D9"/>
                </a:solidFill>
              </a:defRPr>
            </a:lvl3pPr>
            <a:lvl4pPr>
              <a:defRPr sz="2800">
                <a:solidFill>
                  <a:srgbClr val="D9D9D9"/>
                </a:solidFill>
              </a:defRPr>
            </a:lvl4pPr>
            <a:lvl5pPr>
              <a:defRPr sz="2400">
                <a:solidFill>
                  <a:srgbClr val="D9D9D9"/>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11"/>
          <p:cNvSpPr>
            <a:spLocks noGrp="1"/>
          </p:cNvSpPr>
          <p:nvPr>
            <p:ph type="pic" sz="quarter" idx="12"/>
          </p:nvPr>
        </p:nvSpPr>
        <p:spPr>
          <a:xfrm>
            <a:off x="3353308" y="4991100"/>
            <a:ext cx="3733800" cy="1371600"/>
          </a:xfrm>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2247684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rgbClr val="3A547C"/>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215059" y="-181841"/>
            <a:ext cx="8381142" cy="10645111"/>
            <a:chOff x="0" y="0"/>
            <a:chExt cx="11174855" cy="14193481"/>
          </a:xfrm>
        </p:grpSpPr>
        <p:pic>
          <p:nvPicPr>
            <p:cNvPr id="7" name="Picture 3"/>
            <p:cNvPicPr>
              <a:picLocks noChangeAspect="1"/>
            </p:cNvPicPr>
            <p:nvPr/>
          </p:nvPicPr>
          <p:blipFill>
            <a:blip r:embed="rId2"/>
            <a:srcRect l="35018" r="12526"/>
            <a:stretch>
              <a:fillRect/>
            </a:stretch>
          </p:blipFill>
          <p:spPr>
            <a:xfrm>
              <a:off x="0" y="0"/>
              <a:ext cx="11174855" cy="14193481"/>
            </a:xfrm>
            <a:prstGeom prst="rect">
              <a:avLst/>
            </a:prstGeom>
          </p:spPr>
        </p:pic>
      </p:grpSp>
      <p:pic>
        <p:nvPicPr>
          <p:cNvPr id="8" name="Picture 4"/>
          <p:cNvPicPr>
            <a:picLocks noChangeAspect="1"/>
          </p:cNvPicPr>
          <p:nvPr userDrawn="1"/>
        </p:nvPicPr>
        <p:blipFill>
          <a:blip r:embed="rId3"/>
          <a:srcRect/>
          <a:stretch>
            <a:fillRect/>
          </a:stretch>
        </p:blipFill>
        <p:spPr>
          <a:xfrm>
            <a:off x="7901281" y="1324841"/>
            <a:ext cx="529603" cy="7636912"/>
          </a:xfrm>
          <a:prstGeom prst="rect">
            <a:avLst/>
          </a:prstGeom>
        </p:spPr>
      </p:pic>
      <p:sp>
        <p:nvSpPr>
          <p:cNvPr id="9" name="Text Placeholder 7"/>
          <p:cNvSpPr>
            <a:spLocks noGrp="1"/>
          </p:cNvSpPr>
          <p:nvPr>
            <p:ph type="body" sz="quarter" idx="10"/>
          </p:nvPr>
        </p:nvSpPr>
        <p:spPr>
          <a:xfrm>
            <a:off x="9144000" y="1020763"/>
            <a:ext cx="6248400" cy="769937"/>
          </a:xfrm>
        </p:spPr>
        <p:txBody>
          <a:bodyPr/>
          <a:lstStyle>
            <a:lvl1pPr>
              <a:defRPr sz="44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9"/>
          <p:cNvSpPr>
            <a:spLocks noGrp="1"/>
          </p:cNvSpPr>
          <p:nvPr>
            <p:ph type="body" sz="quarter" idx="11"/>
          </p:nvPr>
        </p:nvSpPr>
        <p:spPr>
          <a:xfrm>
            <a:off x="9372600" y="1874145"/>
            <a:ext cx="7696200" cy="6926955"/>
          </a:xfrm>
        </p:spPr>
        <p:txBody>
          <a:bodyPr/>
          <a:lstStyle>
            <a:lvl1pPr marL="4572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371600" indent="-4572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828800" indent="-4572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5976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rgbClr val="3A547C"/>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9906858" y="-181841"/>
            <a:ext cx="8381142" cy="10645111"/>
            <a:chOff x="0" y="0"/>
            <a:chExt cx="11174855" cy="14193481"/>
          </a:xfrm>
        </p:grpSpPr>
        <p:pic>
          <p:nvPicPr>
            <p:cNvPr id="7" name="Picture 3"/>
            <p:cNvPicPr>
              <a:picLocks noChangeAspect="1"/>
            </p:cNvPicPr>
            <p:nvPr/>
          </p:nvPicPr>
          <p:blipFill>
            <a:blip r:embed="rId2"/>
            <a:srcRect l="10241" r="37204"/>
            <a:stretch>
              <a:fillRect/>
            </a:stretch>
          </p:blipFill>
          <p:spPr>
            <a:xfrm>
              <a:off x="0" y="0"/>
              <a:ext cx="11174855" cy="14193481"/>
            </a:xfrm>
            <a:prstGeom prst="rect">
              <a:avLst/>
            </a:prstGeom>
          </p:spPr>
        </p:pic>
      </p:grpSp>
      <p:pic>
        <p:nvPicPr>
          <p:cNvPr id="8" name="Picture 4"/>
          <p:cNvPicPr>
            <a:picLocks noChangeAspect="1"/>
          </p:cNvPicPr>
          <p:nvPr userDrawn="1"/>
        </p:nvPicPr>
        <p:blipFill>
          <a:blip r:embed="rId3"/>
          <a:srcRect/>
          <a:stretch>
            <a:fillRect/>
          </a:stretch>
        </p:blipFill>
        <p:spPr>
          <a:xfrm>
            <a:off x="9642057" y="1324841"/>
            <a:ext cx="529603" cy="7636912"/>
          </a:xfrm>
          <a:prstGeom prst="rect">
            <a:avLst/>
          </a:prstGeom>
        </p:spPr>
      </p:pic>
      <p:sp>
        <p:nvSpPr>
          <p:cNvPr id="9" name="Text Placeholder 7"/>
          <p:cNvSpPr>
            <a:spLocks noGrp="1"/>
          </p:cNvSpPr>
          <p:nvPr>
            <p:ph type="body" sz="quarter" idx="10"/>
          </p:nvPr>
        </p:nvSpPr>
        <p:spPr>
          <a:xfrm>
            <a:off x="1066800" y="1020763"/>
            <a:ext cx="6248400" cy="769937"/>
          </a:xfrm>
        </p:spPr>
        <p:txBody>
          <a:bodyPr/>
          <a:lstStyle>
            <a:lvl1pPr>
              <a:defRPr sz="44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9"/>
          <p:cNvSpPr>
            <a:spLocks noGrp="1"/>
          </p:cNvSpPr>
          <p:nvPr>
            <p:ph type="body" sz="quarter" idx="11"/>
          </p:nvPr>
        </p:nvSpPr>
        <p:spPr>
          <a:xfrm>
            <a:off x="1295400" y="1874145"/>
            <a:ext cx="7696200" cy="6926955"/>
          </a:xfrm>
        </p:spPr>
        <p:txBody>
          <a:bodyPr/>
          <a:lstStyle>
            <a:lvl1pPr marL="4572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371600" indent="-4572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828800" indent="-4572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8507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3A547C"/>
        </a:solidFill>
        <a:effectLst/>
      </p:bgPr>
    </p:bg>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srcRect/>
          <a:stretch>
            <a:fillRect/>
          </a:stretch>
        </p:blipFill>
        <p:spPr>
          <a:xfrm>
            <a:off x="5500847" y="1152234"/>
            <a:ext cx="514879" cy="5053241"/>
          </a:xfrm>
          <a:prstGeom prst="rect">
            <a:avLst/>
          </a:prstGeom>
        </p:spPr>
      </p:pic>
      <p:grpSp>
        <p:nvGrpSpPr>
          <p:cNvPr id="7" name="Group 3"/>
          <p:cNvGrpSpPr/>
          <p:nvPr userDrawn="1"/>
        </p:nvGrpSpPr>
        <p:grpSpPr>
          <a:xfrm>
            <a:off x="-61870" y="7147022"/>
            <a:ext cx="18410947" cy="3139339"/>
            <a:chOff x="0" y="0"/>
            <a:chExt cx="24547929" cy="4185785"/>
          </a:xfrm>
        </p:grpSpPr>
        <p:pic>
          <p:nvPicPr>
            <p:cNvPr id="8" name="Picture 4"/>
            <p:cNvPicPr>
              <a:picLocks noChangeAspect="1"/>
            </p:cNvPicPr>
            <p:nvPr/>
          </p:nvPicPr>
          <p:blipFill>
            <a:blip r:embed="rId3"/>
            <a:srcRect t="37219" b="37219"/>
            <a:stretch>
              <a:fillRect/>
            </a:stretch>
          </p:blipFill>
          <p:spPr>
            <a:xfrm>
              <a:off x="0" y="0"/>
              <a:ext cx="24547929" cy="4185785"/>
            </a:xfrm>
            <a:prstGeom prst="rect">
              <a:avLst/>
            </a:prstGeom>
          </p:spPr>
        </p:pic>
      </p:grpSp>
      <p:sp>
        <p:nvSpPr>
          <p:cNvPr id="9" name="Text Placeholder 12"/>
          <p:cNvSpPr>
            <a:spLocks noGrp="1"/>
          </p:cNvSpPr>
          <p:nvPr>
            <p:ph type="body" sz="quarter" idx="11"/>
          </p:nvPr>
        </p:nvSpPr>
        <p:spPr>
          <a:xfrm>
            <a:off x="797218" y="1485900"/>
            <a:ext cx="4038600" cy="1752600"/>
          </a:xfrm>
        </p:spPr>
        <p:txBody>
          <a:bodyPr/>
          <a:lstStyle>
            <a:lvl1pPr marL="0" indent="0">
              <a:buNone/>
              <a:defRPr sz="4400">
                <a:solidFill>
                  <a:srgbClr val="F98A3C"/>
                </a:solidFill>
                <a:latin typeface="Microsoft Sans Serif" panose="020B0604020202020204" pitchFamily="34" charset="0"/>
                <a:cs typeface="Microsoft Sans Serif" panose="020B0604020202020204" pitchFamily="34" charset="0"/>
              </a:defRPr>
            </a:lvl1pPr>
            <a:lvl2pPr marL="0" indent="0">
              <a:buNone/>
              <a:defRPr sz="4400">
                <a:solidFill>
                  <a:schemeClr val="bg1"/>
                </a:solidFill>
                <a:latin typeface="Microsoft Sans Serif" panose="020B0604020202020204" pitchFamily="34" charset="0"/>
                <a:cs typeface="Microsoft Sans Serif" panose="020B0604020202020204" pitchFamily="34" charset="0"/>
              </a:defRPr>
            </a:lvl2pPr>
            <a:lvl3pPr>
              <a:defRPr>
                <a:solidFill>
                  <a:schemeClr val="bg1"/>
                </a:solidFill>
                <a:latin typeface="Microsoft Sans Serif" panose="020B0604020202020204" pitchFamily="34" charset="0"/>
                <a:cs typeface="Microsoft Sans Serif" panose="020B0604020202020204" pitchFamily="34" charset="0"/>
              </a:defRPr>
            </a:lvl3pPr>
            <a:lvl4pPr>
              <a:defRPr>
                <a:solidFill>
                  <a:schemeClr val="bg1"/>
                </a:solidFill>
                <a:latin typeface="Microsoft Sans Serif" panose="020B0604020202020204" pitchFamily="34" charset="0"/>
                <a:cs typeface="Microsoft Sans Serif" panose="020B0604020202020204" pitchFamily="34" charset="0"/>
              </a:defRPr>
            </a:lvl4pPr>
            <a:lvl5pP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15"/>
          <p:cNvSpPr>
            <a:spLocks noGrp="1"/>
          </p:cNvSpPr>
          <p:nvPr>
            <p:ph type="body" sz="quarter" idx="12"/>
          </p:nvPr>
        </p:nvSpPr>
        <p:spPr>
          <a:xfrm>
            <a:off x="803275" y="3445520"/>
            <a:ext cx="4073525" cy="2760663"/>
          </a:xfrm>
        </p:spPr>
        <p:txBody>
          <a:bodyPr>
            <a:normAutofit/>
          </a:bodyPr>
          <a:lstStyle>
            <a:lvl1pPr marL="0" indent="0">
              <a:buNone/>
              <a:defRPr sz="1800">
                <a:solidFill>
                  <a:schemeClr val="bg1"/>
                </a:solidFill>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1" name="Text Placeholder 2"/>
          <p:cNvSpPr>
            <a:spLocks noGrp="1"/>
          </p:cNvSpPr>
          <p:nvPr>
            <p:ph type="body" sz="quarter" idx="13"/>
          </p:nvPr>
        </p:nvSpPr>
        <p:spPr>
          <a:xfrm>
            <a:off x="6781800" y="623888"/>
            <a:ext cx="7391400" cy="6248400"/>
          </a:xfrm>
        </p:spPr>
        <p:txBody>
          <a:bodyPr>
            <a:normAutofit/>
          </a:bodyPr>
          <a:lstStyle>
            <a:lvl1pPr>
              <a:defRPr sz="3200">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31255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Netherlands">
    <p:bg>
      <p:bgPr>
        <a:solidFill>
          <a:srgbClr val="D9D9D9"/>
        </a:solidFill>
        <a:effectLst/>
      </p:bgPr>
    </p:bg>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a:srcRect/>
          <a:stretch>
            <a:fillRect/>
          </a:stretch>
        </p:blipFill>
        <p:spPr>
          <a:xfrm>
            <a:off x="369923" y="8596212"/>
            <a:ext cx="1317554" cy="1324175"/>
          </a:xfrm>
          <a:prstGeom prst="rect">
            <a:avLst/>
          </a:prstGeom>
        </p:spPr>
      </p:pic>
      <p:pic>
        <p:nvPicPr>
          <p:cNvPr id="7" name="Picture 6"/>
          <p:cNvPicPr>
            <a:picLocks noChangeAspect="1"/>
          </p:cNvPicPr>
          <p:nvPr userDrawn="1"/>
        </p:nvPicPr>
        <p:blipFill>
          <a:blip r:embed="rId3"/>
          <a:srcRect l="23220" r="23220"/>
          <a:stretch>
            <a:fillRect/>
          </a:stretch>
        </p:blipFill>
        <p:spPr>
          <a:xfrm>
            <a:off x="2260023" y="-181841"/>
            <a:ext cx="5871119" cy="10962112"/>
          </a:xfrm>
          <a:prstGeom prst="rect">
            <a:avLst/>
          </a:prstGeom>
        </p:spPr>
      </p:pic>
      <p:sp>
        <p:nvSpPr>
          <p:cNvPr id="8" name="TextBox 7"/>
          <p:cNvSpPr txBox="1"/>
          <p:nvPr userDrawn="1"/>
        </p:nvSpPr>
        <p:spPr>
          <a:xfrm>
            <a:off x="3133171" y="1345533"/>
            <a:ext cx="5253926" cy="512961"/>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THE NETHERLANDS</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81174" y="3238500"/>
            <a:ext cx="5543496" cy="3741748"/>
          </a:xfrm>
          <a:prstGeom prst="rect">
            <a:avLst/>
          </a:prstGeom>
        </p:spPr>
      </p:pic>
      <p:pic>
        <p:nvPicPr>
          <p:cNvPr id="10" name="Picture 9"/>
          <p:cNvPicPr>
            <a:picLocks noChangeAspect="1"/>
          </p:cNvPicPr>
          <p:nvPr userDrawn="1"/>
        </p:nvPicPr>
        <p:blipFill>
          <a:blip r:embed="rId5"/>
          <a:srcRect/>
          <a:stretch>
            <a:fillRect/>
          </a:stretch>
        </p:blipFill>
        <p:spPr>
          <a:xfrm>
            <a:off x="2255591" y="1338235"/>
            <a:ext cx="529603" cy="7636912"/>
          </a:xfrm>
          <a:prstGeom prst="rect">
            <a:avLst/>
          </a:prstGeom>
        </p:spPr>
      </p:pic>
      <p:sp>
        <p:nvSpPr>
          <p:cNvPr id="11" name="TextBox 10"/>
          <p:cNvSpPr txBox="1"/>
          <p:nvPr userDrawn="1"/>
        </p:nvSpPr>
        <p:spPr>
          <a:xfrm>
            <a:off x="3133171" y="1866900"/>
            <a:ext cx="4086231" cy="370358"/>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S</a:t>
            </a:r>
            <a:r>
              <a:rPr lang="en-US" sz="1974" dirty="0">
                <a:solidFill>
                  <a:srgbClr val="FFFFFF"/>
                </a:solidFill>
                <a:latin typeface="Montserrat Extra-Light"/>
              </a:rPr>
              <a:t>ales and Warehouse</a:t>
            </a:r>
          </a:p>
        </p:txBody>
      </p:sp>
      <p:sp>
        <p:nvSpPr>
          <p:cNvPr id="12" name="Text Placeholder 10"/>
          <p:cNvSpPr>
            <a:spLocks noGrp="1"/>
          </p:cNvSpPr>
          <p:nvPr>
            <p:ph type="body" sz="quarter" idx="10"/>
          </p:nvPr>
        </p:nvSpPr>
        <p:spPr>
          <a:xfrm>
            <a:off x="10210800" y="1562100"/>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6"/>
          <p:cNvPicPr>
            <a:picLocks noChangeAspect="1"/>
          </p:cNvPicPr>
          <p:nvPr userDrawn="1"/>
        </p:nvPicPr>
        <p:blipFill>
          <a:blip r:embed="rId2">
            <a:alphaModFix amt="26000"/>
          </a:blip>
          <a:srcRect/>
          <a:stretch>
            <a:fillRect/>
          </a:stretch>
        </p:blipFill>
        <p:spPr>
          <a:xfrm>
            <a:off x="10759931" y="353412"/>
            <a:ext cx="9553037" cy="9580176"/>
          </a:xfrm>
          <a:prstGeom prst="rect">
            <a:avLst/>
          </a:prstGeom>
        </p:spPr>
      </p:pic>
    </p:spTree>
    <p:extLst>
      <p:ext uri="{BB962C8B-B14F-4D97-AF65-F5344CB8AC3E}">
        <p14:creationId xmlns:p14="http://schemas.microsoft.com/office/powerpoint/2010/main" val="3089875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3A547C"/>
        </a:solidFill>
        <a:effectLst/>
      </p:bgPr>
    </p:bg>
    <p:spTree>
      <p:nvGrpSpPr>
        <p:cNvPr id="1" name=""/>
        <p:cNvGrpSpPr/>
        <p:nvPr/>
      </p:nvGrpSpPr>
      <p:grpSpPr>
        <a:xfrm>
          <a:off x="0" y="0"/>
          <a:ext cx="0" cy="0"/>
          <a:chOff x="0" y="0"/>
          <a:chExt cx="0" cy="0"/>
        </a:xfrm>
      </p:grpSpPr>
      <p:pic>
        <p:nvPicPr>
          <p:cNvPr id="6" name="Picture 13"/>
          <p:cNvPicPr>
            <a:picLocks noChangeAspect="1"/>
          </p:cNvPicPr>
          <p:nvPr userDrawn="1"/>
        </p:nvPicPr>
        <p:blipFill>
          <a:blip r:embed="rId2"/>
          <a:srcRect/>
          <a:stretch>
            <a:fillRect/>
          </a:stretch>
        </p:blipFill>
        <p:spPr>
          <a:xfrm>
            <a:off x="15941746" y="747871"/>
            <a:ext cx="1317554" cy="1324175"/>
          </a:xfrm>
          <a:prstGeom prst="rect">
            <a:avLst/>
          </a:prstGeom>
        </p:spPr>
      </p:pic>
      <p:pic>
        <p:nvPicPr>
          <p:cNvPr id="7" name="Picture 6"/>
          <p:cNvPicPr>
            <a:picLocks noChangeAspect="1"/>
          </p:cNvPicPr>
          <p:nvPr userDrawn="1"/>
        </p:nvPicPr>
        <p:blipFill>
          <a:blip r:embed="rId3"/>
          <a:srcRect/>
          <a:stretch>
            <a:fillRect/>
          </a:stretch>
        </p:blipFill>
        <p:spPr>
          <a:xfrm>
            <a:off x="8302007" y="-1296590"/>
            <a:ext cx="283558" cy="4088922"/>
          </a:xfrm>
          <a:prstGeom prst="rect">
            <a:avLst/>
          </a:prstGeom>
        </p:spPr>
      </p:pic>
      <p:pic>
        <p:nvPicPr>
          <p:cNvPr id="8" name="Picture 7"/>
          <p:cNvPicPr>
            <a:picLocks noChangeAspect="1"/>
          </p:cNvPicPr>
          <p:nvPr userDrawn="1"/>
        </p:nvPicPr>
        <p:blipFill>
          <a:blip r:embed="rId4"/>
          <a:srcRect l="46532" r="46532"/>
          <a:stretch>
            <a:fillRect/>
          </a:stretch>
        </p:blipFill>
        <p:spPr>
          <a:xfrm rot="5400000">
            <a:off x="7927812" y="-570136"/>
            <a:ext cx="1407893" cy="20301895"/>
          </a:xfrm>
          <a:prstGeom prst="rect">
            <a:avLst/>
          </a:prstGeom>
        </p:spPr>
      </p:pic>
      <p:sp>
        <p:nvSpPr>
          <p:cNvPr id="9" name="Text Placeholder 14"/>
          <p:cNvSpPr>
            <a:spLocks noGrp="1"/>
          </p:cNvSpPr>
          <p:nvPr>
            <p:ph type="body" sz="quarter" idx="10"/>
          </p:nvPr>
        </p:nvSpPr>
        <p:spPr>
          <a:xfrm>
            <a:off x="495793" y="647700"/>
            <a:ext cx="7023100" cy="1846202"/>
          </a:xfrm>
        </p:spPr>
        <p:txBody>
          <a:bodyPr/>
          <a:lstStyle>
            <a:lvl1pPr marL="0" indent="0">
              <a:buFont typeface="Arial" panose="020B0604020202020204" pitchFamily="34" charset="0"/>
              <a:buNone/>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371600" indent="-4572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828800" indent="-4572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6"/>
          <p:cNvSpPr>
            <a:spLocks noGrp="1"/>
          </p:cNvSpPr>
          <p:nvPr>
            <p:ph type="body" sz="quarter" idx="11"/>
          </p:nvPr>
        </p:nvSpPr>
        <p:spPr>
          <a:xfrm>
            <a:off x="9172575" y="495300"/>
            <a:ext cx="5457825" cy="2735263"/>
          </a:xfrm>
        </p:spPr>
        <p:txBody>
          <a:bodyPr/>
          <a:lstStyle>
            <a:lvl1pPr marL="0" indent="0">
              <a:buNone/>
              <a:defRPr sz="1800">
                <a:solidFill>
                  <a:schemeClr val="bg1"/>
                </a:solidFill>
                <a:latin typeface="Microsoft Sans Serif" panose="020B0604020202020204" pitchFamily="34" charset="0"/>
                <a:cs typeface="Microsoft Sans Serif" panose="020B0604020202020204" pitchFamily="34" charset="0"/>
              </a:defRPr>
            </a:lvl1pPr>
            <a:lvl2pPr marL="457200" indent="0">
              <a:buNone/>
              <a:defRPr>
                <a:solidFill>
                  <a:schemeClr val="bg1"/>
                </a:solidFill>
                <a:latin typeface="Microsoft Sans Serif" panose="020B0604020202020204" pitchFamily="34" charset="0"/>
                <a:cs typeface="Microsoft Sans Serif" panose="020B0604020202020204" pitchFamily="34" charset="0"/>
              </a:defRPr>
            </a:lvl2pPr>
            <a:lvl3pPr marL="914400" indent="0">
              <a:buNone/>
              <a:defRPr>
                <a:solidFill>
                  <a:schemeClr val="bg1"/>
                </a:solidFill>
                <a:latin typeface="Microsoft Sans Serif" panose="020B0604020202020204" pitchFamily="34" charset="0"/>
                <a:cs typeface="Microsoft Sans Serif" panose="020B0604020202020204" pitchFamily="34" charset="0"/>
              </a:defRPr>
            </a:lvl3pPr>
            <a:lvl4pPr marL="1371600" indent="0">
              <a:buNone/>
              <a:defRPr>
                <a:solidFill>
                  <a:schemeClr val="bg1"/>
                </a:solidFill>
                <a:latin typeface="Microsoft Sans Serif" panose="020B0604020202020204" pitchFamily="34" charset="0"/>
                <a:cs typeface="Microsoft Sans Serif" panose="020B0604020202020204" pitchFamily="34" charset="0"/>
              </a:defRPr>
            </a:lvl4pPr>
            <a:lvl5pPr marL="1828800" indent="0">
              <a:buNone/>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1" name="Text Placeholder 18"/>
          <p:cNvSpPr>
            <a:spLocks noGrp="1"/>
          </p:cNvSpPr>
          <p:nvPr>
            <p:ph type="body" sz="quarter" idx="12"/>
          </p:nvPr>
        </p:nvSpPr>
        <p:spPr>
          <a:xfrm>
            <a:off x="1028700" y="3619500"/>
            <a:ext cx="4457700" cy="1146175"/>
          </a:xfrm>
        </p:spPr>
        <p:txBody>
          <a:bodyPr>
            <a:normAutofit/>
          </a:bodyPr>
          <a:lstStyle>
            <a:lvl1pPr marL="0" indent="0">
              <a:buNone/>
              <a:defRPr sz="20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2" name="Text Placeholder 18"/>
          <p:cNvSpPr>
            <a:spLocks noGrp="1"/>
          </p:cNvSpPr>
          <p:nvPr>
            <p:ph type="body" sz="quarter" idx="13"/>
          </p:nvPr>
        </p:nvSpPr>
        <p:spPr>
          <a:xfrm>
            <a:off x="6362700" y="3619500"/>
            <a:ext cx="4457700" cy="1146175"/>
          </a:xfrm>
        </p:spPr>
        <p:txBody>
          <a:bodyPr>
            <a:normAutofit/>
          </a:bodyPr>
          <a:lstStyle>
            <a:lvl1pPr marL="0" indent="0">
              <a:buNone/>
              <a:defRPr sz="20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3" name="Text Placeholder 18"/>
          <p:cNvSpPr>
            <a:spLocks noGrp="1"/>
          </p:cNvSpPr>
          <p:nvPr>
            <p:ph type="body" sz="quarter" idx="14"/>
          </p:nvPr>
        </p:nvSpPr>
        <p:spPr>
          <a:xfrm>
            <a:off x="12001500" y="3619500"/>
            <a:ext cx="4457700" cy="1146175"/>
          </a:xfrm>
        </p:spPr>
        <p:txBody>
          <a:bodyPr>
            <a:normAutofit/>
          </a:bodyPr>
          <a:lstStyle>
            <a:lvl1pPr marL="0" indent="0">
              <a:buNone/>
              <a:defRPr sz="20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4" name="Text Placeholder 22"/>
          <p:cNvSpPr>
            <a:spLocks noGrp="1"/>
          </p:cNvSpPr>
          <p:nvPr>
            <p:ph type="body" sz="quarter" idx="15"/>
          </p:nvPr>
        </p:nvSpPr>
        <p:spPr>
          <a:xfrm>
            <a:off x="1312863" y="5035550"/>
            <a:ext cx="4249737" cy="2927350"/>
          </a:xfrm>
        </p:spPr>
        <p:txBody>
          <a:bodyPr/>
          <a:lstStyle>
            <a:lvl1pPr marL="457200" indent="-457200">
              <a:buFont typeface="Arial" panose="020B0604020202020204" pitchFamily="34" charset="0"/>
              <a:buChar char="•"/>
              <a:defRPr sz="2000">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18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16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14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2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2"/>
          <p:cNvSpPr>
            <a:spLocks noGrp="1"/>
          </p:cNvSpPr>
          <p:nvPr>
            <p:ph type="body" sz="quarter" idx="16"/>
          </p:nvPr>
        </p:nvSpPr>
        <p:spPr>
          <a:xfrm>
            <a:off x="6646863" y="5035550"/>
            <a:ext cx="4249737" cy="2927350"/>
          </a:xfrm>
        </p:spPr>
        <p:txBody>
          <a:bodyPr/>
          <a:lstStyle>
            <a:lvl1pPr marL="457200" indent="-457200">
              <a:buFont typeface="Arial" panose="020B0604020202020204" pitchFamily="34" charset="0"/>
              <a:buChar char="•"/>
              <a:defRPr sz="2000">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18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16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14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2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22"/>
          <p:cNvSpPr>
            <a:spLocks noGrp="1"/>
          </p:cNvSpPr>
          <p:nvPr>
            <p:ph type="body" sz="quarter" idx="17"/>
          </p:nvPr>
        </p:nvSpPr>
        <p:spPr>
          <a:xfrm>
            <a:off x="12285663" y="5035550"/>
            <a:ext cx="4249737" cy="2927350"/>
          </a:xfrm>
        </p:spPr>
        <p:txBody>
          <a:bodyPr/>
          <a:lstStyle>
            <a:lvl1pPr marL="457200" indent="-457200">
              <a:buFont typeface="Arial" panose="020B0604020202020204" pitchFamily="34" charset="0"/>
              <a:buChar char="•"/>
              <a:defRPr sz="2000">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18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16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14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2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5037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3A547C"/>
        </a:solidFill>
        <a:effectLst/>
      </p:bgPr>
    </p:bg>
    <p:spTree>
      <p:nvGrpSpPr>
        <p:cNvPr id="1" name=""/>
        <p:cNvGrpSpPr/>
        <p:nvPr/>
      </p:nvGrpSpPr>
      <p:grpSpPr>
        <a:xfrm>
          <a:off x="0" y="0"/>
          <a:ext cx="0" cy="0"/>
          <a:chOff x="0" y="0"/>
          <a:chExt cx="0" cy="0"/>
        </a:xfrm>
      </p:grpSpPr>
      <p:grpSp>
        <p:nvGrpSpPr>
          <p:cNvPr id="6" name="Group 3"/>
          <p:cNvGrpSpPr/>
          <p:nvPr userDrawn="1"/>
        </p:nvGrpSpPr>
        <p:grpSpPr>
          <a:xfrm>
            <a:off x="0" y="5143500"/>
            <a:ext cx="18410947" cy="5142861"/>
            <a:chOff x="0" y="0"/>
            <a:chExt cx="24547929" cy="6857149"/>
          </a:xfrm>
        </p:grpSpPr>
        <p:pic>
          <p:nvPicPr>
            <p:cNvPr id="7" name="Picture 4"/>
            <p:cNvPicPr>
              <a:picLocks noChangeAspect="1"/>
            </p:cNvPicPr>
            <p:nvPr/>
          </p:nvPicPr>
          <p:blipFill>
            <a:blip r:embed="rId2"/>
            <a:srcRect t="22869" b="32995"/>
            <a:stretch>
              <a:fillRect/>
            </a:stretch>
          </p:blipFill>
          <p:spPr>
            <a:xfrm>
              <a:off x="0" y="0"/>
              <a:ext cx="24547929" cy="6857149"/>
            </a:xfrm>
            <a:prstGeom prst="rect">
              <a:avLst/>
            </a:prstGeom>
          </p:spPr>
        </p:pic>
      </p:grpSp>
      <p:pic>
        <p:nvPicPr>
          <p:cNvPr id="8" name="Picture 2"/>
          <p:cNvPicPr>
            <a:picLocks noChangeAspect="1"/>
          </p:cNvPicPr>
          <p:nvPr userDrawn="1"/>
        </p:nvPicPr>
        <p:blipFill>
          <a:blip r:embed="rId3"/>
          <a:srcRect/>
          <a:stretch>
            <a:fillRect/>
          </a:stretch>
        </p:blipFill>
        <p:spPr>
          <a:xfrm>
            <a:off x="325424" y="0"/>
            <a:ext cx="529603" cy="5197750"/>
          </a:xfrm>
          <a:prstGeom prst="rect">
            <a:avLst/>
          </a:prstGeom>
        </p:spPr>
      </p:pic>
      <p:sp>
        <p:nvSpPr>
          <p:cNvPr id="10" name="Text Placeholder 14"/>
          <p:cNvSpPr>
            <a:spLocks noGrp="1"/>
          </p:cNvSpPr>
          <p:nvPr>
            <p:ph type="body" sz="quarter" idx="11"/>
          </p:nvPr>
        </p:nvSpPr>
        <p:spPr>
          <a:xfrm>
            <a:off x="7391400" y="571500"/>
            <a:ext cx="4432300" cy="40386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4"/>
          <p:cNvSpPr>
            <a:spLocks noGrp="1"/>
          </p:cNvSpPr>
          <p:nvPr>
            <p:ph type="body" sz="quarter" idx="12"/>
          </p:nvPr>
        </p:nvSpPr>
        <p:spPr>
          <a:xfrm>
            <a:off x="13093700" y="571500"/>
            <a:ext cx="4432300" cy="40386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4"/>
          <p:cNvSpPr>
            <a:spLocks noGrp="1"/>
          </p:cNvSpPr>
          <p:nvPr>
            <p:ph type="body" sz="quarter" idx="13"/>
          </p:nvPr>
        </p:nvSpPr>
        <p:spPr>
          <a:xfrm>
            <a:off x="1587500" y="571500"/>
            <a:ext cx="4432300" cy="40386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7156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3A547C"/>
        </a:solidFill>
        <a:effectLst/>
      </p:bgPr>
    </p:bg>
    <p:spTree>
      <p:nvGrpSpPr>
        <p:cNvPr id="1" name=""/>
        <p:cNvGrpSpPr/>
        <p:nvPr/>
      </p:nvGrpSpPr>
      <p:grpSpPr>
        <a:xfrm>
          <a:off x="0" y="0"/>
          <a:ext cx="0" cy="0"/>
          <a:chOff x="0" y="0"/>
          <a:chExt cx="0" cy="0"/>
        </a:xfrm>
      </p:grpSpPr>
      <p:grpSp>
        <p:nvGrpSpPr>
          <p:cNvPr id="6" name="Group 3"/>
          <p:cNvGrpSpPr/>
          <p:nvPr userDrawn="1"/>
        </p:nvGrpSpPr>
        <p:grpSpPr>
          <a:xfrm>
            <a:off x="13648" y="5167454"/>
            <a:ext cx="18410947" cy="5142861"/>
            <a:chOff x="0" y="0"/>
            <a:chExt cx="24547929" cy="6857149"/>
          </a:xfrm>
        </p:grpSpPr>
        <p:pic>
          <p:nvPicPr>
            <p:cNvPr id="7" name="Picture 4"/>
            <p:cNvPicPr>
              <a:picLocks noChangeAspect="1"/>
            </p:cNvPicPr>
            <p:nvPr/>
          </p:nvPicPr>
          <p:blipFill>
            <a:blip r:embed="rId2">
              <a:alphaModFix amt="19999"/>
            </a:blip>
            <a:srcRect t="31165" b="26907"/>
            <a:stretch>
              <a:fillRect/>
            </a:stretch>
          </p:blipFill>
          <p:spPr>
            <a:xfrm>
              <a:off x="0" y="0"/>
              <a:ext cx="24547929" cy="6857149"/>
            </a:xfrm>
            <a:prstGeom prst="rect">
              <a:avLst/>
            </a:prstGeom>
          </p:spPr>
        </p:pic>
      </p:grpSp>
      <p:pic>
        <p:nvPicPr>
          <p:cNvPr id="8" name="Picture 6"/>
          <p:cNvPicPr>
            <a:picLocks noChangeAspect="1"/>
          </p:cNvPicPr>
          <p:nvPr userDrawn="1"/>
        </p:nvPicPr>
        <p:blipFill>
          <a:blip r:embed="rId3"/>
          <a:srcRect l="112" t="270" r="270"/>
          <a:stretch>
            <a:fillRect/>
          </a:stretch>
        </p:blipFill>
        <p:spPr>
          <a:xfrm>
            <a:off x="6295022" y="-26785"/>
            <a:ext cx="5154011" cy="5159849"/>
          </a:xfrm>
          <a:prstGeom prst="rect">
            <a:avLst/>
          </a:prstGeom>
        </p:spPr>
      </p:pic>
      <p:pic>
        <p:nvPicPr>
          <p:cNvPr id="9" name="Picture 8"/>
          <p:cNvPicPr>
            <a:picLocks noChangeAspect="1"/>
          </p:cNvPicPr>
          <p:nvPr userDrawn="1"/>
        </p:nvPicPr>
        <p:blipFill>
          <a:blip r:embed="rId4"/>
          <a:srcRect/>
          <a:stretch>
            <a:fillRect/>
          </a:stretch>
        </p:blipFill>
        <p:spPr>
          <a:xfrm>
            <a:off x="7371573" y="485160"/>
            <a:ext cx="2884889" cy="2884889"/>
          </a:xfrm>
          <a:prstGeom prst="rect">
            <a:avLst/>
          </a:prstGeom>
        </p:spPr>
      </p:pic>
      <p:pic>
        <p:nvPicPr>
          <p:cNvPr id="10" name="Picture 2"/>
          <p:cNvPicPr>
            <a:picLocks noChangeAspect="1"/>
          </p:cNvPicPr>
          <p:nvPr userDrawn="1"/>
        </p:nvPicPr>
        <p:blipFill>
          <a:blip r:embed="rId5"/>
          <a:srcRect/>
          <a:stretch>
            <a:fillRect/>
          </a:stretch>
        </p:blipFill>
        <p:spPr>
          <a:xfrm>
            <a:off x="499097" y="0"/>
            <a:ext cx="523012" cy="5133063"/>
          </a:xfrm>
          <a:prstGeom prst="rect">
            <a:avLst/>
          </a:prstGeom>
        </p:spPr>
      </p:pic>
      <p:sp>
        <p:nvSpPr>
          <p:cNvPr id="11" name="Text Placeholder 22"/>
          <p:cNvSpPr>
            <a:spLocks noGrp="1"/>
          </p:cNvSpPr>
          <p:nvPr>
            <p:ph type="body" sz="quarter" idx="10"/>
          </p:nvPr>
        </p:nvSpPr>
        <p:spPr>
          <a:xfrm>
            <a:off x="457200" y="5905500"/>
            <a:ext cx="3500651" cy="3856797"/>
          </a:xfrm>
        </p:spPr>
        <p:txBody>
          <a:bodyPr/>
          <a:lstStyle>
            <a:lvl1pPr marL="342900" indent="-342900">
              <a:buFont typeface="Arial" panose="020B0604020202020204" pitchFamily="34" charset="0"/>
              <a:buChar char="•"/>
              <a:defRPr sz="2400">
                <a:solidFill>
                  <a:srgbClr val="F98A3C"/>
                </a:solidFill>
                <a:latin typeface="Microsoft Sans Serif" panose="020B0604020202020204" pitchFamily="34" charset="0"/>
                <a:cs typeface="Microsoft Sans Serif" panose="020B0604020202020204" pitchFamily="34" charset="0"/>
              </a:defRPr>
            </a:lvl1pPr>
            <a:lvl2pPr marL="800100" indent="-342900">
              <a:buFont typeface="Arial" panose="020B0604020202020204" pitchFamily="34" charset="0"/>
              <a:buChar char="•"/>
              <a:defRPr sz="2200">
                <a:solidFill>
                  <a:srgbClr val="F98A3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000">
                <a:solidFill>
                  <a:srgbClr val="F98A3C"/>
                </a:solidFill>
                <a:latin typeface="Microsoft Sans Serif" panose="020B0604020202020204" pitchFamily="34" charset="0"/>
                <a:cs typeface="Microsoft Sans Serif" panose="020B0604020202020204" pitchFamily="34" charset="0"/>
              </a:defRPr>
            </a:lvl3pPr>
            <a:lvl4pPr marL="1657350" indent="-285750">
              <a:buFont typeface="Arial" panose="020B0604020202020204" pitchFamily="34" charset="0"/>
              <a:buChar char="•"/>
              <a:defRPr sz="1800">
                <a:solidFill>
                  <a:srgbClr val="F98A3C"/>
                </a:solidFill>
                <a:latin typeface="Microsoft Sans Serif" panose="020B0604020202020204" pitchFamily="34" charset="0"/>
                <a:cs typeface="Microsoft Sans Serif" panose="020B0604020202020204" pitchFamily="34" charset="0"/>
              </a:defRPr>
            </a:lvl4pPr>
            <a:lvl5pPr marL="2114550" indent="-285750">
              <a:buFont typeface="Arial" panose="020B0604020202020204" pitchFamily="34" charset="0"/>
              <a:buChar char="•"/>
              <a:defRPr sz="1600">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2"/>
          <p:cNvSpPr>
            <a:spLocks noGrp="1"/>
          </p:cNvSpPr>
          <p:nvPr>
            <p:ph type="body" sz="quarter" idx="11"/>
          </p:nvPr>
        </p:nvSpPr>
        <p:spPr>
          <a:xfrm>
            <a:off x="4724400" y="5905500"/>
            <a:ext cx="3500651" cy="3856797"/>
          </a:xfrm>
        </p:spPr>
        <p:txBody>
          <a:bodyPr/>
          <a:lstStyle>
            <a:lvl1pPr marL="342900" indent="-342900">
              <a:buFont typeface="Arial" panose="020B0604020202020204" pitchFamily="34" charset="0"/>
              <a:buChar char="•"/>
              <a:defRPr sz="2400">
                <a:solidFill>
                  <a:srgbClr val="F98A3C"/>
                </a:solidFill>
                <a:latin typeface="Microsoft Sans Serif" panose="020B0604020202020204" pitchFamily="34" charset="0"/>
                <a:cs typeface="Microsoft Sans Serif" panose="020B0604020202020204" pitchFamily="34" charset="0"/>
              </a:defRPr>
            </a:lvl1pPr>
            <a:lvl2pPr marL="800100" indent="-342900">
              <a:buFont typeface="Arial" panose="020B0604020202020204" pitchFamily="34" charset="0"/>
              <a:buChar char="•"/>
              <a:defRPr sz="2200">
                <a:solidFill>
                  <a:srgbClr val="F98A3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000">
                <a:solidFill>
                  <a:srgbClr val="F98A3C"/>
                </a:solidFill>
                <a:latin typeface="Microsoft Sans Serif" panose="020B0604020202020204" pitchFamily="34" charset="0"/>
                <a:cs typeface="Microsoft Sans Serif" panose="020B0604020202020204" pitchFamily="34" charset="0"/>
              </a:defRPr>
            </a:lvl3pPr>
            <a:lvl4pPr marL="1657350" indent="-285750">
              <a:buFont typeface="Arial" panose="020B0604020202020204" pitchFamily="34" charset="0"/>
              <a:buChar char="•"/>
              <a:defRPr sz="1800">
                <a:solidFill>
                  <a:srgbClr val="F98A3C"/>
                </a:solidFill>
                <a:latin typeface="Microsoft Sans Serif" panose="020B0604020202020204" pitchFamily="34" charset="0"/>
                <a:cs typeface="Microsoft Sans Serif" panose="020B0604020202020204" pitchFamily="34" charset="0"/>
              </a:defRPr>
            </a:lvl4pPr>
            <a:lvl5pPr marL="2114550" indent="-285750">
              <a:buFont typeface="Arial" panose="020B0604020202020204" pitchFamily="34" charset="0"/>
              <a:buChar char="•"/>
              <a:defRPr sz="1600">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22"/>
          <p:cNvSpPr>
            <a:spLocks noGrp="1"/>
          </p:cNvSpPr>
          <p:nvPr>
            <p:ph type="body" sz="quarter" idx="12"/>
          </p:nvPr>
        </p:nvSpPr>
        <p:spPr>
          <a:xfrm>
            <a:off x="8763000" y="5905500"/>
            <a:ext cx="3500651" cy="3856797"/>
          </a:xfrm>
        </p:spPr>
        <p:txBody>
          <a:bodyPr/>
          <a:lstStyle>
            <a:lvl1pPr marL="342900" indent="-342900">
              <a:buFont typeface="Arial" panose="020B0604020202020204" pitchFamily="34" charset="0"/>
              <a:buChar char="•"/>
              <a:defRPr sz="2400">
                <a:solidFill>
                  <a:srgbClr val="F98A3C"/>
                </a:solidFill>
                <a:latin typeface="Microsoft Sans Serif" panose="020B0604020202020204" pitchFamily="34" charset="0"/>
                <a:cs typeface="Microsoft Sans Serif" panose="020B0604020202020204" pitchFamily="34" charset="0"/>
              </a:defRPr>
            </a:lvl1pPr>
            <a:lvl2pPr marL="800100" indent="-342900">
              <a:buFont typeface="Arial" panose="020B0604020202020204" pitchFamily="34" charset="0"/>
              <a:buChar char="•"/>
              <a:defRPr sz="2200">
                <a:solidFill>
                  <a:srgbClr val="F98A3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000">
                <a:solidFill>
                  <a:srgbClr val="F98A3C"/>
                </a:solidFill>
                <a:latin typeface="Microsoft Sans Serif" panose="020B0604020202020204" pitchFamily="34" charset="0"/>
                <a:cs typeface="Microsoft Sans Serif" panose="020B0604020202020204" pitchFamily="34" charset="0"/>
              </a:defRPr>
            </a:lvl3pPr>
            <a:lvl4pPr marL="1657350" indent="-285750">
              <a:buFont typeface="Arial" panose="020B0604020202020204" pitchFamily="34" charset="0"/>
              <a:buChar char="•"/>
              <a:defRPr sz="1800">
                <a:solidFill>
                  <a:srgbClr val="F98A3C"/>
                </a:solidFill>
                <a:latin typeface="Microsoft Sans Serif" panose="020B0604020202020204" pitchFamily="34" charset="0"/>
                <a:cs typeface="Microsoft Sans Serif" panose="020B0604020202020204" pitchFamily="34" charset="0"/>
              </a:defRPr>
            </a:lvl4pPr>
            <a:lvl5pPr marL="2114550" indent="-285750">
              <a:buFont typeface="Arial" panose="020B0604020202020204" pitchFamily="34" charset="0"/>
              <a:buChar char="•"/>
              <a:defRPr sz="1600">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27"/>
          <p:cNvSpPr>
            <a:spLocks noGrp="1"/>
          </p:cNvSpPr>
          <p:nvPr>
            <p:ph type="body" sz="quarter" idx="13"/>
          </p:nvPr>
        </p:nvSpPr>
        <p:spPr>
          <a:xfrm>
            <a:off x="11887200" y="1181100"/>
            <a:ext cx="5757862" cy="3146425"/>
          </a:xfrm>
        </p:spPr>
        <p:txBody>
          <a:bodyPr/>
          <a:lstStyle>
            <a:lvl1pPr marL="457200" indent="-457200">
              <a:buFont typeface="Arial" panose="020B0604020202020204" pitchFamily="34" charset="0"/>
              <a:buChar char="•"/>
              <a:defRPr sz="2400">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22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0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18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16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9"/>
          <p:cNvSpPr>
            <a:spLocks noGrp="1"/>
          </p:cNvSpPr>
          <p:nvPr>
            <p:ph type="body" sz="quarter" idx="14"/>
          </p:nvPr>
        </p:nvSpPr>
        <p:spPr>
          <a:xfrm>
            <a:off x="1447800" y="1028700"/>
            <a:ext cx="4559300" cy="37338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24847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3A547C"/>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rcRect/>
          <a:stretch>
            <a:fillRect/>
          </a:stretch>
        </p:blipFill>
        <p:spPr>
          <a:xfrm>
            <a:off x="9514106" y="1351630"/>
            <a:ext cx="529603" cy="7636912"/>
          </a:xfrm>
          <a:prstGeom prst="rect">
            <a:avLst/>
          </a:prstGeom>
        </p:spPr>
      </p:pic>
      <p:pic>
        <p:nvPicPr>
          <p:cNvPr id="7" name="Picture 3"/>
          <p:cNvPicPr>
            <a:picLocks noChangeAspect="1"/>
          </p:cNvPicPr>
          <p:nvPr userDrawn="1"/>
        </p:nvPicPr>
        <p:blipFill>
          <a:blip r:embed="rId3"/>
          <a:srcRect/>
          <a:stretch>
            <a:fillRect/>
          </a:stretch>
        </p:blipFill>
        <p:spPr>
          <a:xfrm>
            <a:off x="10043708" y="-69558"/>
            <a:ext cx="5871119" cy="10962112"/>
          </a:xfrm>
          <a:prstGeom prst="rect">
            <a:avLst/>
          </a:prstGeom>
        </p:spPr>
      </p:pic>
      <p:sp>
        <p:nvSpPr>
          <p:cNvPr id="8" name="Text Placeholder 9"/>
          <p:cNvSpPr>
            <a:spLocks noGrp="1"/>
          </p:cNvSpPr>
          <p:nvPr>
            <p:ph type="body" sz="quarter" idx="10"/>
          </p:nvPr>
        </p:nvSpPr>
        <p:spPr>
          <a:xfrm>
            <a:off x="2590800" y="2614058"/>
            <a:ext cx="4611687" cy="5348842"/>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11"/>
          <p:cNvSpPr>
            <a:spLocks noGrp="1"/>
          </p:cNvSpPr>
          <p:nvPr>
            <p:ph type="pic" sz="quarter" idx="11"/>
          </p:nvPr>
        </p:nvSpPr>
        <p:spPr>
          <a:xfrm>
            <a:off x="11201400" y="3162300"/>
            <a:ext cx="3733800" cy="1371600"/>
          </a:xfrm>
        </p:spPr>
        <p:txBody>
          <a:bodyPr/>
          <a:lstStyle/>
          <a:p>
            <a:endParaRPr lang="en-US"/>
          </a:p>
        </p:txBody>
      </p:sp>
      <p:sp>
        <p:nvSpPr>
          <p:cNvPr id="10" name="Picture Placeholder 11"/>
          <p:cNvSpPr>
            <a:spLocks noGrp="1"/>
          </p:cNvSpPr>
          <p:nvPr>
            <p:ph type="pic" sz="quarter" idx="12"/>
          </p:nvPr>
        </p:nvSpPr>
        <p:spPr>
          <a:xfrm>
            <a:off x="11201400" y="4838700"/>
            <a:ext cx="3733800" cy="1371600"/>
          </a:xfrm>
        </p:spPr>
        <p:txBody>
          <a:bodyPr/>
          <a:lstStyle/>
          <a:p>
            <a:endParaRPr lang="en-US"/>
          </a:p>
        </p:txBody>
      </p:sp>
      <p:sp>
        <p:nvSpPr>
          <p:cNvPr id="11" name="Picture Placeholder 11"/>
          <p:cNvSpPr>
            <a:spLocks noGrp="1"/>
          </p:cNvSpPr>
          <p:nvPr>
            <p:ph type="pic" sz="quarter" idx="13"/>
          </p:nvPr>
        </p:nvSpPr>
        <p:spPr>
          <a:xfrm>
            <a:off x="11201400" y="6515100"/>
            <a:ext cx="3733800" cy="1371600"/>
          </a:xfrm>
        </p:spPr>
        <p:txBody>
          <a:bodyPr/>
          <a:lstStyle/>
          <a:p>
            <a:endParaRPr lang="en-US"/>
          </a:p>
        </p:txBody>
      </p:sp>
    </p:spTree>
    <p:extLst>
      <p:ext uri="{BB962C8B-B14F-4D97-AF65-F5344CB8AC3E}">
        <p14:creationId xmlns:p14="http://schemas.microsoft.com/office/powerpoint/2010/main" val="14602119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457200" y="-190500"/>
            <a:ext cx="8349281" cy="10645111"/>
            <a:chOff x="0" y="0"/>
            <a:chExt cx="11132375" cy="14193481"/>
          </a:xfrm>
        </p:grpSpPr>
        <p:pic>
          <p:nvPicPr>
            <p:cNvPr id="7" name="Picture 3"/>
            <p:cNvPicPr>
              <a:picLocks noChangeAspect="1"/>
            </p:cNvPicPr>
            <p:nvPr/>
          </p:nvPicPr>
          <p:blipFill>
            <a:blip r:embed="rId2"/>
            <a:srcRect l="23872" r="23872"/>
            <a:stretch>
              <a:fillRect/>
            </a:stretch>
          </p:blipFill>
          <p:spPr>
            <a:xfrm>
              <a:off x="0" y="0"/>
              <a:ext cx="11132375" cy="14193481"/>
            </a:xfrm>
            <a:prstGeom prst="rect">
              <a:avLst/>
            </a:prstGeom>
          </p:spPr>
        </p:pic>
      </p:grpSp>
      <p:pic>
        <p:nvPicPr>
          <p:cNvPr id="8" name="Picture 4"/>
          <p:cNvPicPr>
            <a:picLocks noChangeAspect="1"/>
          </p:cNvPicPr>
          <p:nvPr userDrawn="1"/>
        </p:nvPicPr>
        <p:blipFill>
          <a:blip r:embed="rId3"/>
          <a:srcRect/>
          <a:stretch>
            <a:fillRect/>
          </a:stretch>
        </p:blipFill>
        <p:spPr>
          <a:xfrm>
            <a:off x="8156864" y="1324841"/>
            <a:ext cx="529603" cy="7636912"/>
          </a:xfrm>
          <a:prstGeom prst="rect">
            <a:avLst/>
          </a:prstGeom>
        </p:spPr>
      </p:pic>
      <p:sp>
        <p:nvSpPr>
          <p:cNvPr id="9" name="Text Placeholder 7"/>
          <p:cNvSpPr>
            <a:spLocks noGrp="1"/>
          </p:cNvSpPr>
          <p:nvPr>
            <p:ph type="body" sz="quarter" idx="10"/>
          </p:nvPr>
        </p:nvSpPr>
        <p:spPr>
          <a:xfrm>
            <a:off x="9144000" y="1020763"/>
            <a:ext cx="6248400" cy="769937"/>
          </a:xfrm>
        </p:spPr>
        <p:txBody>
          <a:bodyPr/>
          <a:lstStyle>
            <a:lvl1pPr>
              <a:defRPr sz="44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9"/>
          <p:cNvSpPr>
            <a:spLocks noGrp="1"/>
          </p:cNvSpPr>
          <p:nvPr>
            <p:ph type="body" sz="quarter" idx="11"/>
          </p:nvPr>
        </p:nvSpPr>
        <p:spPr>
          <a:xfrm>
            <a:off x="9372600" y="1874145"/>
            <a:ext cx="7696200" cy="6926955"/>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371600" indent="-4572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828800" indent="-4572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1879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9938719" y="-181841"/>
            <a:ext cx="8349281" cy="10645111"/>
            <a:chOff x="0" y="0"/>
            <a:chExt cx="11132375" cy="14193481"/>
          </a:xfrm>
        </p:grpSpPr>
        <p:pic>
          <p:nvPicPr>
            <p:cNvPr id="7" name="Picture 3"/>
            <p:cNvPicPr>
              <a:picLocks noChangeAspect="1"/>
            </p:cNvPicPr>
            <p:nvPr/>
          </p:nvPicPr>
          <p:blipFill>
            <a:blip r:embed="rId2"/>
            <a:srcRect l="14260" r="33385"/>
            <a:stretch>
              <a:fillRect/>
            </a:stretch>
          </p:blipFill>
          <p:spPr>
            <a:xfrm>
              <a:off x="0" y="0"/>
              <a:ext cx="11132375" cy="14193481"/>
            </a:xfrm>
            <a:prstGeom prst="rect">
              <a:avLst/>
            </a:prstGeom>
          </p:spPr>
        </p:pic>
      </p:grpSp>
      <p:pic>
        <p:nvPicPr>
          <p:cNvPr id="8" name="Picture 4"/>
          <p:cNvPicPr>
            <a:picLocks noChangeAspect="1"/>
          </p:cNvPicPr>
          <p:nvPr userDrawn="1"/>
        </p:nvPicPr>
        <p:blipFill>
          <a:blip r:embed="rId3"/>
          <a:srcRect/>
          <a:stretch>
            <a:fillRect/>
          </a:stretch>
        </p:blipFill>
        <p:spPr>
          <a:xfrm>
            <a:off x="9428994" y="1333500"/>
            <a:ext cx="529603" cy="7636912"/>
          </a:xfrm>
          <a:prstGeom prst="rect">
            <a:avLst/>
          </a:prstGeom>
        </p:spPr>
      </p:pic>
      <p:sp>
        <p:nvSpPr>
          <p:cNvPr id="9" name="Text Placeholder 9"/>
          <p:cNvSpPr>
            <a:spLocks noGrp="1"/>
          </p:cNvSpPr>
          <p:nvPr>
            <p:ph type="body" sz="quarter" idx="12"/>
          </p:nvPr>
        </p:nvSpPr>
        <p:spPr>
          <a:xfrm>
            <a:off x="2077278" y="1872661"/>
            <a:ext cx="6019800" cy="2593698"/>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2077278" y="6066559"/>
            <a:ext cx="6019800" cy="2593698"/>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40665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183199" y="-181841"/>
            <a:ext cx="8349281" cy="10645111"/>
            <a:chOff x="0" y="0"/>
            <a:chExt cx="11132375" cy="14193481"/>
          </a:xfrm>
        </p:grpSpPr>
        <p:pic>
          <p:nvPicPr>
            <p:cNvPr id="7" name="Picture 3"/>
            <p:cNvPicPr>
              <a:picLocks noChangeAspect="1"/>
            </p:cNvPicPr>
            <p:nvPr/>
          </p:nvPicPr>
          <p:blipFill>
            <a:blip r:embed="rId2"/>
            <a:srcRect l="29219" r="18524"/>
            <a:stretch>
              <a:fillRect/>
            </a:stretch>
          </p:blipFill>
          <p:spPr>
            <a:xfrm>
              <a:off x="0" y="0"/>
              <a:ext cx="11132375" cy="14193481"/>
            </a:xfrm>
            <a:prstGeom prst="rect">
              <a:avLst/>
            </a:prstGeom>
          </p:spPr>
        </p:pic>
      </p:grpSp>
      <p:pic>
        <p:nvPicPr>
          <p:cNvPr id="8" name="Picture 4"/>
          <p:cNvPicPr>
            <a:picLocks noChangeAspect="1"/>
          </p:cNvPicPr>
          <p:nvPr userDrawn="1"/>
        </p:nvPicPr>
        <p:blipFill>
          <a:blip r:embed="rId3"/>
          <a:srcRect/>
          <a:stretch>
            <a:fillRect/>
          </a:stretch>
        </p:blipFill>
        <p:spPr>
          <a:xfrm>
            <a:off x="8156864" y="1324841"/>
            <a:ext cx="529603" cy="7636912"/>
          </a:xfrm>
          <a:prstGeom prst="rect">
            <a:avLst/>
          </a:prstGeom>
        </p:spPr>
      </p:pic>
      <p:sp>
        <p:nvSpPr>
          <p:cNvPr id="9" name="Text Placeholder 9"/>
          <p:cNvSpPr>
            <a:spLocks noGrp="1"/>
          </p:cNvSpPr>
          <p:nvPr>
            <p:ph type="body" sz="quarter" idx="10"/>
          </p:nvPr>
        </p:nvSpPr>
        <p:spPr>
          <a:xfrm>
            <a:off x="9448800" y="1864002"/>
            <a:ext cx="6019800" cy="7699098"/>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93166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11511983" y="-181841"/>
            <a:ext cx="5944969" cy="10645111"/>
            <a:chOff x="0" y="0"/>
            <a:chExt cx="7926626" cy="14193481"/>
          </a:xfrm>
        </p:grpSpPr>
        <p:sp>
          <p:nvSpPr>
            <p:cNvPr id="7" name="AutoShape 3"/>
            <p:cNvSpPr/>
            <p:nvPr/>
          </p:nvSpPr>
          <p:spPr>
            <a:xfrm>
              <a:off x="0" y="0"/>
              <a:ext cx="7926626" cy="14193481"/>
            </a:xfrm>
            <a:prstGeom prst="rect">
              <a:avLst/>
            </a:prstGeom>
            <a:solidFill>
              <a:srgbClr val="FFFFFF"/>
            </a:solidFill>
          </p:spPr>
        </p:sp>
      </p:grpSp>
      <p:pic>
        <p:nvPicPr>
          <p:cNvPr id="8" name="Picture 4"/>
          <p:cNvPicPr>
            <a:picLocks noChangeAspect="1"/>
          </p:cNvPicPr>
          <p:nvPr userDrawn="1"/>
        </p:nvPicPr>
        <p:blipFill>
          <a:blip r:embed="rId2"/>
          <a:srcRect/>
          <a:stretch>
            <a:fillRect/>
          </a:stretch>
        </p:blipFill>
        <p:spPr>
          <a:xfrm>
            <a:off x="10989226" y="1324841"/>
            <a:ext cx="529603" cy="7636912"/>
          </a:xfrm>
          <a:prstGeom prst="rect">
            <a:avLst/>
          </a:prstGeom>
        </p:spPr>
      </p:pic>
      <p:sp>
        <p:nvSpPr>
          <p:cNvPr id="9" name="Picture Placeholder 10"/>
          <p:cNvSpPr>
            <a:spLocks noGrp="1"/>
          </p:cNvSpPr>
          <p:nvPr>
            <p:ph type="pic" sz="quarter" idx="10"/>
          </p:nvPr>
        </p:nvSpPr>
        <p:spPr>
          <a:xfrm>
            <a:off x="12877800" y="3848100"/>
            <a:ext cx="3124200" cy="1371600"/>
          </a:xfrm>
        </p:spPr>
        <p:txBody>
          <a:bodyPr/>
          <a:lstStyle/>
          <a:p>
            <a:endParaRPr lang="en-US"/>
          </a:p>
        </p:txBody>
      </p:sp>
      <p:sp>
        <p:nvSpPr>
          <p:cNvPr id="10" name="Picture Placeholder 12"/>
          <p:cNvSpPr>
            <a:spLocks noGrp="1"/>
          </p:cNvSpPr>
          <p:nvPr>
            <p:ph type="pic" sz="quarter" idx="11"/>
          </p:nvPr>
        </p:nvSpPr>
        <p:spPr>
          <a:xfrm>
            <a:off x="12192000" y="5524500"/>
            <a:ext cx="4572000" cy="990600"/>
          </a:xfrm>
        </p:spPr>
        <p:txBody>
          <a:bodyPr/>
          <a:lstStyle/>
          <a:p>
            <a:endParaRPr lang="en-US"/>
          </a:p>
        </p:txBody>
      </p:sp>
      <p:sp>
        <p:nvSpPr>
          <p:cNvPr id="11" name="Text Placeholder 14"/>
          <p:cNvSpPr>
            <a:spLocks noGrp="1"/>
          </p:cNvSpPr>
          <p:nvPr>
            <p:ph type="body" sz="quarter" idx="12"/>
          </p:nvPr>
        </p:nvSpPr>
        <p:spPr>
          <a:xfrm>
            <a:off x="1676400" y="952500"/>
            <a:ext cx="8686800" cy="8301037"/>
          </a:xfrm>
        </p:spPr>
        <p:txBody>
          <a:bodyPr/>
          <a:lstStyle>
            <a:lvl1pPr>
              <a:defRPr>
                <a:solidFill>
                  <a:srgbClr val="3A547C"/>
                </a:solidFill>
                <a:latin typeface="Microsoft Sans Serif" panose="020B0604020202020204" pitchFamily="34" charset="0"/>
                <a:cs typeface="Microsoft Sans Serif" panose="020B0604020202020204" pitchFamily="34" charset="0"/>
              </a:defRPr>
            </a:lvl1pPr>
            <a:lvl2pPr>
              <a:defRPr sz="3000">
                <a:solidFill>
                  <a:srgbClr val="3A547C"/>
                </a:solidFill>
                <a:latin typeface="Microsoft Sans Serif" panose="020B0604020202020204" pitchFamily="34" charset="0"/>
                <a:cs typeface="Microsoft Sans Serif" panose="020B0604020202020204" pitchFamily="34" charset="0"/>
              </a:defRPr>
            </a:lvl2pPr>
            <a:lvl3pPr>
              <a:defRPr sz="2800">
                <a:solidFill>
                  <a:srgbClr val="3A547C"/>
                </a:solidFill>
                <a:latin typeface="Microsoft Sans Serif" panose="020B0604020202020204" pitchFamily="34" charset="0"/>
                <a:cs typeface="Microsoft Sans Serif" panose="020B0604020202020204" pitchFamily="34" charset="0"/>
              </a:defRPr>
            </a:lvl3pPr>
            <a:lvl4pPr>
              <a:defRPr sz="2600">
                <a:solidFill>
                  <a:srgbClr val="3A547C"/>
                </a:solidFill>
                <a:latin typeface="Microsoft Sans Serif" panose="020B0604020202020204" pitchFamily="34" charset="0"/>
                <a:cs typeface="Microsoft Sans Serif" panose="020B0604020202020204" pitchFamily="34" charset="0"/>
              </a:defRPr>
            </a:lvl4pPr>
            <a:lvl5pP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37575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_Custom Layout">
    <p:bg>
      <p:bgPr>
        <a:solidFill>
          <a:srgbClr val="3A547C"/>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1310444" y="-181841"/>
            <a:ext cx="6855638" cy="10645111"/>
            <a:chOff x="0" y="0"/>
            <a:chExt cx="9140851" cy="14193481"/>
          </a:xfrm>
        </p:grpSpPr>
        <p:sp>
          <p:nvSpPr>
            <p:cNvPr id="7" name="AutoShape 3"/>
            <p:cNvSpPr/>
            <p:nvPr/>
          </p:nvSpPr>
          <p:spPr>
            <a:xfrm>
              <a:off x="0" y="0"/>
              <a:ext cx="9140851" cy="14193481"/>
            </a:xfrm>
            <a:prstGeom prst="rect">
              <a:avLst/>
            </a:prstGeom>
            <a:solidFill>
              <a:srgbClr val="FFFFFF"/>
            </a:solidFill>
          </p:spPr>
        </p:sp>
      </p:grpSp>
      <p:pic>
        <p:nvPicPr>
          <p:cNvPr id="8" name="Picture 10"/>
          <p:cNvPicPr>
            <a:picLocks noChangeAspect="1"/>
          </p:cNvPicPr>
          <p:nvPr userDrawn="1"/>
        </p:nvPicPr>
        <p:blipFill>
          <a:blip r:embed="rId2"/>
          <a:srcRect/>
          <a:stretch>
            <a:fillRect/>
          </a:stretch>
        </p:blipFill>
        <p:spPr>
          <a:xfrm>
            <a:off x="2161617" y="2570093"/>
            <a:ext cx="5079474" cy="5079474"/>
          </a:xfrm>
          <a:prstGeom prst="rect">
            <a:avLst/>
          </a:prstGeom>
        </p:spPr>
      </p:pic>
      <p:pic>
        <p:nvPicPr>
          <p:cNvPr id="9" name="Picture 8"/>
          <p:cNvPicPr>
            <a:picLocks noChangeAspect="1"/>
          </p:cNvPicPr>
          <p:nvPr userDrawn="1"/>
        </p:nvPicPr>
        <p:blipFill>
          <a:blip r:embed="rId3"/>
          <a:srcRect/>
          <a:stretch>
            <a:fillRect/>
          </a:stretch>
        </p:blipFill>
        <p:spPr>
          <a:xfrm>
            <a:off x="8156864" y="1324841"/>
            <a:ext cx="529603" cy="7636912"/>
          </a:xfrm>
          <a:prstGeom prst="rect">
            <a:avLst/>
          </a:prstGeom>
        </p:spPr>
      </p:pic>
      <p:sp>
        <p:nvSpPr>
          <p:cNvPr id="10" name="Text Placeholder 11"/>
          <p:cNvSpPr>
            <a:spLocks noGrp="1"/>
          </p:cNvSpPr>
          <p:nvPr>
            <p:ph type="body" sz="quarter" idx="10"/>
          </p:nvPr>
        </p:nvSpPr>
        <p:spPr>
          <a:xfrm>
            <a:off x="9372600" y="1325563"/>
            <a:ext cx="4038600" cy="1606550"/>
          </a:xfrm>
        </p:spPr>
        <p:txBody>
          <a:bodyPr>
            <a:normAutofit/>
          </a:bodyPr>
          <a:lstStyle>
            <a:lvl1pPr marL="0" indent="0">
              <a:buNone/>
              <a:defRPr sz="4000">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1" name="Text Placeholder 13"/>
          <p:cNvSpPr>
            <a:spLocks noGrp="1"/>
          </p:cNvSpPr>
          <p:nvPr>
            <p:ph type="body" sz="quarter" idx="11"/>
          </p:nvPr>
        </p:nvSpPr>
        <p:spPr>
          <a:xfrm>
            <a:off x="9372600" y="3519488"/>
            <a:ext cx="7239000" cy="2690812"/>
          </a:xfrm>
        </p:spPr>
        <p:txBody>
          <a:bodyPr/>
          <a:lstStyle>
            <a:lvl1pPr marL="457200" indent="-457200">
              <a:buFont typeface="Arial" panose="020B0604020202020204" pitchFamily="34" charset="0"/>
              <a:buChar char="•"/>
              <a:defRPr>
                <a:solidFill>
                  <a:srgbClr val="D9D9D9"/>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3"/>
          <p:cNvSpPr>
            <a:spLocks noGrp="1"/>
          </p:cNvSpPr>
          <p:nvPr>
            <p:ph type="body" sz="quarter" idx="12"/>
          </p:nvPr>
        </p:nvSpPr>
        <p:spPr>
          <a:xfrm>
            <a:off x="9372600" y="6896100"/>
            <a:ext cx="7239000" cy="2690812"/>
          </a:xfrm>
        </p:spPr>
        <p:txBody>
          <a:bodyPr/>
          <a:lstStyle>
            <a:lvl1pPr marL="457200" indent="-457200">
              <a:buFont typeface="Arial" panose="020B0604020202020204" pitchFamily="34" charset="0"/>
              <a:buChar char="•"/>
              <a:defRPr>
                <a:solidFill>
                  <a:srgbClr val="D9D9D9"/>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9692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3A547C"/>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rcRect/>
          <a:stretch>
            <a:fillRect/>
          </a:stretch>
        </p:blipFill>
        <p:spPr>
          <a:xfrm rot="-5400000">
            <a:off x="8920352" y="-3550768"/>
            <a:ext cx="529603" cy="7636912"/>
          </a:xfrm>
          <a:prstGeom prst="rect">
            <a:avLst/>
          </a:prstGeom>
        </p:spPr>
      </p:pic>
      <p:sp>
        <p:nvSpPr>
          <p:cNvPr id="8" name="Text Placeholder 11"/>
          <p:cNvSpPr>
            <a:spLocks noGrp="1"/>
          </p:cNvSpPr>
          <p:nvPr>
            <p:ph type="body" sz="quarter" idx="10"/>
          </p:nvPr>
        </p:nvSpPr>
        <p:spPr>
          <a:xfrm>
            <a:off x="935139" y="7664342"/>
            <a:ext cx="2570061" cy="609600"/>
          </a:xfrm>
        </p:spPr>
        <p:txBody>
          <a:bodyPr/>
          <a:lstStyle>
            <a:lvl1pPr marL="0" indent="0">
              <a:buNone/>
              <a:defRPr b="1">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9" name="Text Placeholder 13"/>
          <p:cNvSpPr>
            <a:spLocks noGrp="1"/>
          </p:cNvSpPr>
          <p:nvPr>
            <p:ph type="body" sz="quarter" idx="11"/>
          </p:nvPr>
        </p:nvSpPr>
        <p:spPr>
          <a:xfrm>
            <a:off x="921390" y="8343900"/>
            <a:ext cx="2570162" cy="609600"/>
          </a:xfrm>
        </p:spPr>
        <p:txBody>
          <a:bodyPr/>
          <a:lstStyle>
            <a:lvl1pPr marL="0" indent="0">
              <a:buNone/>
              <a:defRPr>
                <a:solidFill>
                  <a:schemeClr val="bg1"/>
                </a:solidFill>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US" dirty="0"/>
              <a:t>Edit</a:t>
            </a:r>
          </a:p>
        </p:txBody>
      </p:sp>
      <p:pic>
        <p:nvPicPr>
          <p:cNvPr id="10" name="Picture 9"/>
          <p:cNvPicPr>
            <a:picLocks noChangeAspect="1"/>
          </p:cNvPicPr>
          <p:nvPr userDrawn="1"/>
        </p:nvPicPr>
        <p:blipFill>
          <a:blip r:embed="rId2"/>
          <a:srcRect/>
          <a:stretch>
            <a:fillRect/>
          </a:stretch>
        </p:blipFill>
        <p:spPr>
          <a:xfrm rot="-5400000">
            <a:off x="8920352" y="6213845"/>
            <a:ext cx="529603" cy="7636912"/>
          </a:xfrm>
          <a:prstGeom prst="rect">
            <a:avLst/>
          </a:prstGeom>
        </p:spPr>
      </p:pic>
      <p:sp>
        <p:nvSpPr>
          <p:cNvPr id="11" name="Text Placeholder 11"/>
          <p:cNvSpPr>
            <a:spLocks noGrp="1"/>
          </p:cNvSpPr>
          <p:nvPr>
            <p:ph type="body" sz="quarter" idx="12"/>
          </p:nvPr>
        </p:nvSpPr>
        <p:spPr>
          <a:xfrm>
            <a:off x="5507139" y="7658100"/>
            <a:ext cx="2570061" cy="609600"/>
          </a:xfrm>
        </p:spPr>
        <p:txBody>
          <a:bodyPr/>
          <a:lstStyle>
            <a:lvl1pPr marL="0" indent="0">
              <a:buNone/>
              <a:defRPr b="1">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2" name="Text Placeholder 13"/>
          <p:cNvSpPr>
            <a:spLocks noGrp="1"/>
          </p:cNvSpPr>
          <p:nvPr>
            <p:ph type="body" sz="quarter" idx="13"/>
          </p:nvPr>
        </p:nvSpPr>
        <p:spPr>
          <a:xfrm>
            <a:off x="5507038" y="8337658"/>
            <a:ext cx="2570162" cy="609600"/>
          </a:xfrm>
        </p:spPr>
        <p:txBody>
          <a:bodyPr/>
          <a:lstStyle>
            <a:lvl1pPr marL="0" indent="0">
              <a:buNone/>
              <a:defRPr>
                <a:solidFill>
                  <a:schemeClr val="bg1"/>
                </a:solidFill>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3" name="Text Placeholder 11"/>
          <p:cNvSpPr>
            <a:spLocks noGrp="1"/>
          </p:cNvSpPr>
          <p:nvPr>
            <p:ph type="body" sz="quarter" idx="14"/>
          </p:nvPr>
        </p:nvSpPr>
        <p:spPr>
          <a:xfrm>
            <a:off x="10079139" y="7658100"/>
            <a:ext cx="2570061" cy="609600"/>
          </a:xfrm>
        </p:spPr>
        <p:txBody>
          <a:bodyPr/>
          <a:lstStyle>
            <a:lvl1pPr marL="0" indent="0">
              <a:buNone/>
              <a:defRPr b="1">
                <a:solidFill>
                  <a:schemeClr val="bg1"/>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4" name="Text Placeholder 13"/>
          <p:cNvSpPr>
            <a:spLocks noGrp="1"/>
          </p:cNvSpPr>
          <p:nvPr>
            <p:ph type="body" sz="quarter" idx="15"/>
          </p:nvPr>
        </p:nvSpPr>
        <p:spPr>
          <a:xfrm>
            <a:off x="10079038" y="8337658"/>
            <a:ext cx="2570162" cy="609600"/>
          </a:xfrm>
        </p:spPr>
        <p:txBody>
          <a:bodyPr/>
          <a:lstStyle>
            <a:lvl1pPr marL="0" indent="0">
              <a:buNone/>
              <a:defRPr>
                <a:solidFill>
                  <a:srgbClr val="F98A3C"/>
                </a:solidFill>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5" name="Text Placeholder 11"/>
          <p:cNvSpPr>
            <a:spLocks noGrp="1"/>
          </p:cNvSpPr>
          <p:nvPr>
            <p:ph type="body" sz="quarter" idx="16"/>
          </p:nvPr>
        </p:nvSpPr>
        <p:spPr>
          <a:xfrm>
            <a:off x="14651139" y="7658100"/>
            <a:ext cx="2570061" cy="609600"/>
          </a:xfrm>
        </p:spPr>
        <p:txBody>
          <a:bodyPr/>
          <a:lstStyle>
            <a:lvl1pPr marL="0" indent="0">
              <a:buNone/>
              <a:defRPr b="1">
                <a:solidFill>
                  <a:srgbClr val="F98A3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6" name="Text Placeholder 13"/>
          <p:cNvSpPr>
            <a:spLocks noGrp="1"/>
          </p:cNvSpPr>
          <p:nvPr>
            <p:ph type="body" sz="quarter" idx="17"/>
          </p:nvPr>
        </p:nvSpPr>
        <p:spPr>
          <a:xfrm>
            <a:off x="14651038" y="8337658"/>
            <a:ext cx="2570162" cy="609600"/>
          </a:xfrm>
        </p:spPr>
        <p:txBody>
          <a:bodyPr/>
          <a:lstStyle>
            <a:lvl1pPr marL="0" indent="0">
              <a:buNone/>
              <a:defRPr>
                <a:solidFill>
                  <a:schemeClr val="bg1"/>
                </a:solidFill>
                <a:latin typeface="Microsoft Sans Serif" panose="020B0604020202020204" pitchFamily="34" charset="0"/>
                <a:cs typeface="Microsoft Sans Serif" panose="020B0604020202020204" pitchFamily="34" charset="0"/>
              </a:defRPr>
            </a:lvl1pPr>
            <a:lvl2pPr>
              <a:defRPr>
                <a:latin typeface="Microsoft Sans Serif" panose="020B0604020202020204" pitchFamily="34" charset="0"/>
                <a:cs typeface="Microsoft Sans Serif" panose="020B0604020202020204" pitchFamily="34" charset="0"/>
              </a:defRPr>
            </a:lvl2pPr>
            <a:lvl3pPr>
              <a:defRPr>
                <a:latin typeface="Microsoft Sans Serif" panose="020B0604020202020204" pitchFamily="34" charset="0"/>
                <a:cs typeface="Microsoft Sans Serif" panose="020B0604020202020204" pitchFamily="34" charset="0"/>
              </a:defRPr>
            </a:lvl3pPr>
            <a:lvl4pPr>
              <a:defRPr>
                <a:latin typeface="Microsoft Sans Serif" panose="020B0604020202020204" pitchFamily="34" charset="0"/>
                <a:cs typeface="Microsoft Sans Serif" panose="020B0604020202020204" pitchFamily="34" charset="0"/>
              </a:defRPr>
            </a:lvl4pPr>
            <a:lvl5pPr>
              <a:defRPr>
                <a:latin typeface="Microsoft Sans Serif" panose="020B0604020202020204" pitchFamily="34" charset="0"/>
                <a:cs typeface="Microsoft Sans Serif" panose="020B0604020202020204" pitchFamily="34" charset="0"/>
              </a:defRPr>
            </a:lvl5pPr>
          </a:lstStyle>
          <a:p>
            <a:pPr lvl="0"/>
            <a:r>
              <a:rPr lang="en-US" dirty="0"/>
              <a:t>Edit</a:t>
            </a:r>
          </a:p>
        </p:txBody>
      </p:sp>
      <p:sp>
        <p:nvSpPr>
          <p:cNvPr id="17" name="Text Placeholder 2"/>
          <p:cNvSpPr>
            <a:spLocks noGrp="1"/>
          </p:cNvSpPr>
          <p:nvPr>
            <p:ph type="body" sz="quarter" idx="18"/>
          </p:nvPr>
        </p:nvSpPr>
        <p:spPr>
          <a:xfrm>
            <a:off x="1905000" y="3238500"/>
            <a:ext cx="13563600" cy="3810000"/>
          </a:xfrm>
        </p:spPr>
        <p:txBody>
          <a:bodyPr/>
          <a:lstStyle>
            <a:lvl1pPr marL="457200" indent="-457200">
              <a:buFont typeface="Arial" panose="020B0604020202020204" pitchFamily="34" charset="0"/>
              <a:buChar char="•"/>
              <a:defRPr sz="3200">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63026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19878" y="-114300"/>
            <a:ext cx="8349281" cy="10645111"/>
            <a:chOff x="0" y="0"/>
            <a:chExt cx="11132375" cy="14193481"/>
          </a:xfrm>
        </p:grpSpPr>
        <p:pic>
          <p:nvPicPr>
            <p:cNvPr id="7" name="Picture 3"/>
            <p:cNvPicPr>
              <a:picLocks noChangeAspect="1"/>
            </p:cNvPicPr>
            <p:nvPr/>
          </p:nvPicPr>
          <p:blipFill>
            <a:blip r:embed="rId2"/>
            <a:srcRect l="20186" r="27557"/>
            <a:stretch>
              <a:fillRect/>
            </a:stretch>
          </p:blipFill>
          <p:spPr>
            <a:xfrm>
              <a:off x="0" y="0"/>
              <a:ext cx="11132375" cy="14193481"/>
            </a:xfrm>
            <a:prstGeom prst="rect">
              <a:avLst/>
            </a:prstGeom>
          </p:spPr>
        </p:pic>
      </p:grpSp>
      <p:pic>
        <p:nvPicPr>
          <p:cNvPr id="8" name="Picture 4"/>
          <p:cNvPicPr>
            <a:picLocks noChangeAspect="1"/>
          </p:cNvPicPr>
          <p:nvPr userDrawn="1"/>
        </p:nvPicPr>
        <p:blipFill>
          <a:blip r:embed="rId3"/>
          <a:srcRect/>
          <a:stretch>
            <a:fillRect/>
          </a:stretch>
        </p:blipFill>
        <p:spPr>
          <a:xfrm>
            <a:off x="8156864" y="1324841"/>
            <a:ext cx="529603" cy="7636912"/>
          </a:xfrm>
          <a:prstGeom prst="rect">
            <a:avLst/>
          </a:prstGeom>
        </p:spPr>
      </p:pic>
      <p:sp>
        <p:nvSpPr>
          <p:cNvPr id="9" name="Text Placeholder 11"/>
          <p:cNvSpPr>
            <a:spLocks noGrp="1"/>
          </p:cNvSpPr>
          <p:nvPr>
            <p:ph type="body" sz="quarter" idx="10"/>
          </p:nvPr>
        </p:nvSpPr>
        <p:spPr>
          <a:xfrm>
            <a:off x="9372600" y="1325563"/>
            <a:ext cx="4038600" cy="1606550"/>
          </a:xfrm>
        </p:spPr>
        <p:txBody>
          <a:bodyPr>
            <a:normAutofit/>
          </a:bodyPr>
          <a:lstStyle>
            <a:lvl1pPr marL="0" indent="0">
              <a:buNone/>
              <a:defRPr sz="4000">
                <a:solidFill>
                  <a:srgbClr val="3A547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13"/>
          <p:cNvSpPr>
            <a:spLocks noGrp="1"/>
          </p:cNvSpPr>
          <p:nvPr>
            <p:ph type="body" sz="quarter" idx="11"/>
          </p:nvPr>
        </p:nvSpPr>
        <p:spPr>
          <a:xfrm>
            <a:off x="9372600" y="3519488"/>
            <a:ext cx="7239000" cy="2690812"/>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3"/>
          <p:cNvSpPr>
            <a:spLocks noGrp="1"/>
          </p:cNvSpPr>
          <p:nvPr>
            <p:ph type="body" sz="quarter" idx="12"/>
          </p:nvPr>
        </p:nvSpPr>
        <p:spPr>
          <a:xfrm>
            <a:off x="9372600" y="6896100"/>
            <a:ext cx="7239000" cy="2690812"/>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40194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_Custom Layout">
    <p:bg>
      <p:bgPr>
        <a:solidFill>
          <a:srgbClr val="D9D9D9"/>
        </a:solidFill>
        <a:effectLst/>
      </p:bgPr>
    </p:bg>
    <p:spTree>
      <p:nvGrpSpPr>
        <p:cNvPr id="1" name=""/>
        <p:cNvGrpSpPr/>
        <p:nvPr/>
      </p:nvGrpSpPr>
      <p:grpSpPr>
        <a:xfrm>
          <a:off x="0" y="0"/>
          <a:ext cx="0" cy="0"/>
          <a:chOff x="0" y="0"/>
          <a:chExt cx="0" cy="0"/>
        </a:xfrm>
      </p:grpSpPr>
      <p:sp>
        <p:nvSpPr>
          <p:cNvPr id="6" name="Text Placeholder 11"/>
          <p:cNvSpPr>
            <a:spLocks noGrp="1"/>
          </p:cNvSpPr>
          <p:nvPr>
            <p:ph type="body" sz="quarter" idx="10"/>
          </p:nvPr>
        </p:nvSpPr>
        <p:spPr>
          <a:xfrm>
            <a:off x="9372600" y="1325563"/>
            <a:ext cx="4038600" cy="1606550"/>
          </a:xfrm>
        </p:spPr>
        <p:txBody>
          <a:bodyPr>
            <a:normAutofit/>
          </a:bodyPr>
          <a:lstStyle>
            <a:lvl1pPr marL="0" indent="0">
              <a:buNone/>
              <a:defRPr sz="4000">
                <a:solidFill>
                  <a:srgbClr val="3A547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7" name="Text Placeholder 13"/>
          <p:cNvSpPr>
            <a:spLocks noGrp="1"/>
          </p:cNvSpPr>
          <p:nvPr>
            <p:ph type="body" sz="quarter" idx="11"/>
          </p:nvPr>
        </p:nvSpPr>
        <p:spPr>
          <a:xfrm>
            <a:off x="9372600" y="3519488"/>
            <a:ext cx="7239000" cy="2690812"/>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3"/>
          <p:cNvSpPr>
            <a:spLocks noGrp="1"/>
          </p:cNvSpPr>
          <p:nvPr>
            <p:ph type="body" sz="quarter" idx="12"/>
          </p:nvPr>
        </p:nvSpPr>
        <p:spPr>
          <a:xfrm>
            <a:off x="9372600" y="6896100"/>
            <a:ext cx="7239000" cy="2690812"/>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3"/>
          <p:cNvPicPr>
            <a:picLocks noChangeAspect="1"/>
          </p:cNvPicPr>
          <p:nvPr userDrawn="1"/>
        </p:nvPicPr>
        <p:blipFill>
          <a:blip r:embed="rId2"/>
          <a:srcRect l="22042" r="25668"/>
          <a:stretch>
            <a:fillRect/>
          </a:stretch>
        </p:blipFill>
        <p:spPr>
          <a:xfrm>
            <a:off x="-192417" y="-179259"/>
            <a:ext cx="8349281" cy="10645111"/>
          </a:xfrm>
          <a:prstGeom prst="rect">
            <a:avLst/>
          </a:prstGeom>
        </p:spPr>
      </p:pic>
      <p:pic>
        <p:nvPicPr>
          <p:cNvPr id="10" name="Picture 4"/>
          <p:cNvPicPr>
            <a:picLocks noChangeAspect="1"/>
          </p:cNvPicPr>
          <p:nvPr userDrawn="1"/>
        </p:nvPicPr>
        <p:blipFill>
          <a:blip r:embed="rId3"/>
          <a:srcRect/>
          <a:stretch>
            <a:fillRect/>
          </a:stretch>
        </p:blipFill>
        <p:spPr>
          <a:xfrm>
            <a:off x="8156864" y="1324841"/>
            <a:ext cx="529603" cy="7636912"/>
          </a:xfrm>
          <a:prstGeom prst="rect">
            <a:avLst/>
          </a:prstGeom>
        </p:spPr>
      </p:pic>
    </p:spTree>
    <p:extLst>
      <p:ext uri="{BB962C8B-B14F-4D97-AF65-F5344CB8AC3E}">
        <p14:creationId xmlns:p14="http://schemas.microsoft.com/office/powerpoint/2010/main" val="4244342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_Custom Layout">
    <p:bg>
      <p:bgPr>
        <a:solidFill>
          <a:srgbClr val="D9D9D9"/>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183199" y="-181841"/>
            <a:ext cx="8349281" cy="10645111"/>
            <a:chOff x="0" y="0"/>
            <a:chExt cx="11132375" cy="14193481"/>
          </a:xfrm>
        </p:grpSpPr>
        <p:pic>
          <p:nvPicPr>
            <p:cNvPr id="7" name="Picture 3"/>
            <p:cNvPicPr>
              <a:picLocks noChangeAspect="1"/>
            </p:cNvPicPr>
            <p:nvPr/>
          </p:nvPicPr>
          <p:blipFill>
            <a:blip r:embed="rId2"/>
            <a:srcRect t="7607" b="7607"/>
            <a:stretch>
              <a:fillRect/>
            </a:stretch>
          </p:blipFill>
          <p:spPr>
            <a:xfrm>
              <a:off x="0" y="0"/>
              <a:ext cx="11132375" cy="14193481"/>
            </a:xfrm>
            <a:prstGeom prst="rect">
              <a:avLst/>
            </a:prstGeom>
          </p:spPr>
        </p:pic>
      </p:grpSp>
      <p:pic>
        <p:nvPicPr>
          <p:cNvPr id="8" name="Picture 4"/>
          <p:cNvPicPr>
            <a:picLocks noChangeAspect="1"/>
          </p:cNvPicPr>
          <p:nvPr userDrawn="1"/>
        </p:nvPicPr>
        <p:blipFill>
          <a:blip r:embed="rId3"/>
          <a:srcRect/>
          <a:stretch>
            <a:fillRect/>
          </a:stretch>
        </p:blipFill>
        <p:spPr>
          <a:xfrm>
            <a:off x="8156864" y="1324841"/>
            <a:ext cx="529603" cy="7636912"/>
          </a:xfrm>
          <a:prstGeom prst="rect">
            <a:avLst/>
          </a:prstGeom>
        </p:spPr>
      </p:pic>
      <p:sp>
        <p:nvSpPr>
          <p:cNvPr id="9" name="Text Placeholder 11"/>
          <p:cNvSpPr>
            <a:spLocks noGrp="1"/>
          </p:cNvSpPr>
          <p:nvPr>
            <p:ph type="body" sz="quarter" idx="10"/>
          </p:nvPr>
        </p:nvSpPr>
        <p:spPr>
          <a:xfrm>
            <a:off x="9372600" y="1325563"/>
            <a:ext cx="4038600" cy="1606550"/>
          </a:xfrm>
        </p:spPr>
        <p:txBody>
          <a:bodyPr>
            <a:normAutofit/>
          </a:bodyPr>
          <a:lstStyle>
            <a:lvl1pPr marL="0" indent="0">
              <a:buNone/>
              <a:defRPr sz="4000">
                <a:solidFill>
                  <a:srgbClr val="3A547C"/>
                </a:solidFill>
                <a:latin typeface="Microsoft Sans Serif" panose="020B0604020202020204" pitchFamily="34" charset="0"/>
                <a:cs typeface="Microsoft Sans Serif" panose="020B0604020202020204" pitchFamily="34" charset="0"/>
              </a:defRPr>
            </a:lvl1pPr>
            <a:lvl2pPr>
              <a:defRPr>
                <a:solidFill>
                  <a:srgbClr val="F98A3C"/>
                </a:solidFill>
                <a:latin typeface="Microsoft Sans Serif" panose="020B0604020202020204" pitchFamily="34" charset="0"/>
                <a:cs typeface="Microsoft Sans Serif" panose="020B0604020202020204" pitchFamily="34" charset="0"/>
              </a:defRPr>
            </a:lvl2pPr>
            <a:lvl3pPr>
              <a:defRPr>
                <a:solidFill>
                  <a:srgbClr val="F98A3C"/>
                </a:solidFill>
                <a:latin typeface="Microsoft Sans Serif" panose="020B0604020202020204" pitchFamily="34" charset="0"/>
                <a:cs typeface="Microsoft Sans Serif" panose="020B0604020202020204" pitchFamily="34" charset="0"/>
              </a:defRPr>
            </a:lvl3pPr>
            <a:lvl4pPr>
              <a:defRPr>
                <a:solidFill>
                  <a:srgbClr val="F98A3C"/>
                </a:solidFill>
                <a:latin typeface="Microsoft Sans Serif" panose="020B0604020202020204" pitchFamily="34" charset="0"/>
                <a:cs typeface="Microsoft Sans Serif" panose="020B0604020202020204" pitchFamily="34" charset="0"/>
              </a:defRPr>
            </a:lvl4pPr>
            <a:lvl5pP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p:txBody>
      </p:sp>
      <p:sp>
        <p:nvSpPr>
          <p:cNvPr id="10" name="Text Placeholder 13"/>
          <p:cNvSpPr>
            <a:spLocks noGrp="1"/>
          </p:cNvSpPr>
          <p:nvPr>
            <p:ph type="body" sz="quarter" idx="11"/>
          </p:nvPr>
        </p:nvSpPr>
        <p:spPr>
          <a:xfrm>
            <a:off x="9372600" y="3519488"/>
            <a:ext cx="7239000" cy="2690812"/>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3"/>
          <p:cNvSpPr>
            <a:spLocks noGrp="1"/>
          </p:cNvSpPr>
          <p:nvPr>
            <p:ph type="body" sz="quarter" idx="12"/>
          </p:nvPr>
        </p:nvSpPr>
        <p:spPr>
          <a:xfrm>
            <a:off x="9372600" y="6896100"/>
            <a:ext cx="7239000" cy="2690812"/>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5768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rgbClr val="3A547C"/>
        </a:solidFill>
        <a:effectLst/>
      </p:bgPr>
    </p:bg>
    <p:spTree>
      <p:nvGrpSpPr>
        <p:cNvPr id="1" name=""/>
        <p:cNvGrpSpPr/>
        <p:nvPr/>
      </p:nvGrpSpPr>
      <p:grpSpPr>
        <a:xfrm>
          <a:off x="0" y="0"/>
          <a:ext cx="0" cy="0"/>
          <a:chOff x="0" y="0"/>
          <a:chExt cx="0" cy="0"/>
        </a:xfrm>
      </p:grpSpPr>
      <p:grpSp>
        <p:nvGrpSpPr>
          <p:cNvPr id="6" name="Group 2"/>
          <p:cNvGrpSpPr/>
          <p:nvPr userDrawn="1"/>
        </p:nvGrpSpPr>
        <p:grpSpPr>
          <a:xfrm>
            <a:off x="7323848" y="-190500"/>
            <a:ext cx="10947092" cy="10662047"/>
            <a:chOff x="0" y="0"/>
            <a:chExt cx="14596123" cy="14216062"/>
          </a:xfrm>
        </p:grpSpPr>
        <p:pic>
          <p:nvPicPr>
            <p:cNvPr id="7" name="Picture 3"/>
            <p:cNvPicPr>
              <a:picLocks noChangeAspect="1"/>
            </p:cNvPicPr>
            <p:nvPr/>
          </p:nvPicPr>
          <p:blipFill>
            <a:blip r:embed="rId2">
              <a:alphaModFix amt="35000"/>
            </a:blip>
            <a:srcRect l="15775" r="15775"/>
            <a:stretch>
              <a:fillRect/>
            </a:stretch>
          </p:blipFill>
          <p:spPr>
            <a:xfrm>
              <a:off x="0" y="0"/>
              <a:ext cx="14596123" cy="14216062"/>
            </a:xfrm>
            <a:prstGeom prst="rect">
              <a:avLst/>
            </a:prstGeom>
          </p:spPr>
        </p:pic>
      </p:grpSp>
      <p:pic>
        <p:nvPicPr>
          <p:cNvPr id="8" name="Picture 5"/>
          <p:cNvPicPr>
            <a:picLocks noChangeAspect="1"/>
          </p:cNvPicPr>
          <p:nvPr userDrawn="1"/>
        </p:nvPicPr>
        <p:blipFill>
          <a:blip r:embed="rId3"/>
          <a:srcRect/>
          <a:stretch>
            <a:fillRect/>
          </a:stretch>
        </p:blipFill>
        <p:spPr>
          <a:xfrm rot="-5400000">
            <a:off x="11030891" y="-3687098"/>
            <a:ext cx="549921" cy="7929887"/>
          </a:xfrm>
          <a:prstGeom prst="rect">
            <a:avLst/>
          </a:prstGeom>
        </p:spPr>
      </p:pic>
      <p:pic>
        <p:nvPicPr>
          <p:cNvPr id="9" name="Picture 6"/>
          <p:cNvPicPr>
            <a:picLocks noChangeAspect="1"/>
          </p:cNvPicPr>
          <p:nvPr userDrawn="1"/>
        </p:nvPicPr>
        <p:blipFill>
          <a:blip r:embed="rId3"/>
          <a:srcRect/>
          <a:stretch>
            <a:fillRect/>
          </a:stretch>
        </p:blipFill>
        <p:spPr>
          <a:xfrm rot="-5400000">
            <a:off x="11030891" y="6057198"/>
            <a:ext cx="549921" cy="7929887"/>
          </a:xfrm>
          <a:prstGeom prst="rect">
            <a:avLst/>
          </a:prstGeom>
        </p:spPr>
      </p:pic>
      <p:pic>
        <p:nvPicPr>
          <p:cNvPr id="10" name="Picture 13"/>
          <p:cNvPicPr>
            <a:picLocks noChangeAspect="1"/>
          </p:cNvPicPr>
          <p:nvPr userDrawn="1"/>
        </p:nvPicPr>
        <p:blipFill>
          <a:blip r:embed="rId4"/>
          <a:srcRect/>
          <a:stretch>
            <a:fillRect/>
          </a:stretch>
        </p:blipFill>
        <p:spPr>
          <a:xfrm>
            <a:off x="1295400" y="7690501"/>
            <a:ext cx="1280265" cy="1283902"/>
          </a:xfrm>
          <a:prstGeom prst="rect">
            <a:avLst/>
          </a:prstGeom>
        </p:spPr>
      </p:pic>
      <p:sp>
        <p:nvSpPr>
          <p:cNvPr id="11" name="Text Placeholder 8"/>
          <p:cNvSpPr>
            <a:spLocks noGrp="1"/>
          </p:cNvSpPr>
          <p:nvPr>
            <p:ph type="body" sz="quarter" idx="10"/>
          </p:nvPr>
        </p:nvSpPr>
        <p:spPr>
          <a:xfrm>
            <a:off x="1295400" y="2247900"/>
            <a:ext cx="4419600" cy="2819400"/>
          </a:xfrm>
        </p:spPr>
        <p:txBody>
          <a:bodyPr/>
          <a:lstStyle>
            <a:lvl1pPr>
              <a:defRPr>
                <a:solidFill>
                  <a:srgbClr val="D9D9D9"/>
                </a:solidFill>
                <a:latin typeface="Microsoft Sans Serif" panose="020B0604020202020204" pitchFamily="34" charset="0"/>
                <a:cs typeface="Microsoft Sans Serif" panose="020B0604020202020204" pitchFamily="34" charset="0"/>
              </a:defRPr>
            </a:lvl1pPr>
            <a:lvl2pPr>
              <a:defRPr>
                <a:solidFill>
                  <a:srgbClr val="D9D9D9"/>
                </a:solidFill>
                <a:latin typeface="Microsoft Sans Serif" panose="020B0604020202020204" pitchFamily="34" charset="0"/>
                <a:cs typeface="Microsoft Sans Serif" panose="020B0604020202020204" pitchFamily="34" charset="0"/>
              </a:defRPr>
            </a:lvl2pPr>
            <a:lvl3pPr>
              <a:defRPr>
                <a:solidFill>
                  <a:srgbClr val="D9D9D9"/>
                </a:solidFill>
                <a:latin typeface="Microsoft Sans Serif" panose="020B0604020202020204" pitchFamily="34" charset="0"/>
                <a:cs typeface="Microsoft Sans Serif" panose="020B0604020202020204" pitchFamily="34" charset="0"/>
              </a:defRPr>
            </a:lvl3pPr>
            <a:lvl4pPr>
              <a:defRPr>
                <a:solidFill>
                  <a:srgbClr val="D9D9D9"/>
                </a:solidFill>
                <a:latin typeface="Microsoft Sans Serif" panose="020B0604020202020204" pitchFamily="34" charset="0"/>
                <a:cs typeface="Microsoft Sans Serif" panose="020B0604020202020204" pitchFamily="34" charset="0"/>
              </a:defRPr>
            </a:lvl4pPr>
            <a:lvl5pPr>
              <a:defRPr>
                <a:solidFill>
                  <a:srgbClr val="D9D9D9"/>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1"/>
          </p:nvPr>
        </p:nvSpPr>
        <p:spPr>
          <a:xfrm>
            <a:off x="8153400" y="1028700"/>
            <a:ext cx="8305800" cy="8540750"/>
          </a:xfrm>
        </p:spPr>
        <p:txBody>
          <a:bodyPr/>
          <a:lstStyle>
            <a:lvl1pPr marL="4572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10482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_Thank You">
    <p:bg>
      <p:bgPr>
        <a:solidFill>
          <a:srgbClr val="D9D9D9"/>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rcRect/>
          <a:stretch>
            <a:fillRect/>
          </a:stretch>
        </p:blipFill>
        <p:spPr>
          <a:xfrm rot="-5400000">
            <a:off x="8920352" y="-3550768"/>
            <a:ext cx="529603" cy="7636912"/>
          </a:xfrm>
          <a:prstGeom prst="rect">
            <a:avLst/>
          </a:prstGeom>
        </p:spPr>
      </p:pic>
      <p:pic>
        <p:nvPicPr>
          <p:cNvPr id="7" name="Picture 6"/>
          <p:cNvPicPr>
            <a:picLocks noChangeAspect="1"/>
          </p:cNvPicPr>
          <p:nvPr userDrawn="1"/>
        </p:nvPicPr>
        <p:blipFill>
          <a:blip r:embed="rId2"/>
          <a:srcRect/>
          <a:stretch>
            <a:fillRect/>
          </a:stretch>
        </p:blipFill>
        <p:spPr>
          <a:xfrm rot="-5400000">
            <a:off x="8920352" y="6213845"/>
            <a:ext cx="529603" cy="7636912"/>
          </a:xfrm>
          <a:prstGeom prst="rect">
            <a:avLst/>
          </a:prstGeom>
        </p:spPr>
      </p:pic>
      <p:pic>
        <p:nvPicPr>
          <p:cNvPr id="8" name="Picture 7"/>
          <p:cNvPicPr>
            <a:picLocks noChangeAspect="1"/>
          </p:cNvPicPr>
          <p:nvPr userDrawn="1"/>
        </p:nvPicPr>
        <p:blipFill>
          <a:blip r:embed="rId3"/>
          <a:srcRect/>
          <a:stretch>
            <a:fillRect/>
          </a:stretch>
        </p:blipFill>
        <p:spPr>
          <a:xfrm>
            <a:off x="7098192" y="8271737"/>
            <a:ext cx="4091616" cy="900156"/>
          </a:xfrm>
          <a:prstGeom prst="rect">
            <a:avLst/>
          </a:prstGeom>
        </p:spPr>
      </p:pic>
      <p:grpSp>
        <p:nvGrpSpPr>
          <p:cNvPr id="9" name="Group 2"/>
          <p:cNvGrpSpPr/>
          <p:nvPr userDrawn="1"/>
        </p:nvGrpSpPr>
        <p:grpSpPr>
          <a:xfrm>
            <a:off x="3871342" y="3162301"/>
            <a:ext cx="10627621" cy="914400"/>
            <a:chOff x="0" y="0"/>
            <a:chExt cx="14037469" cy="2459967"/>
          </a:xfrm>
        </p:grpSpPr>
        <p:sp>
          <p:nvSpPr>
            <p:cNvPr id="10" name="TextBox 3"/>
            <p:cNvSpPr txBox="1"/>
            <p:nvPr/>
          </p:nvSpPr>
          <p:spPr>
            <a:xfrm>
              <a:off x="0" y="0"/>
              <a:ext cx="14037469" cy="1000125"/>
            </a:xfrm>
            <a:prstGeom prst="rect">
              <a:avLst/>
            </a:prstGeom>
          </p:spPr>
          <p:txBody>
            <a:bodyPr lIns="0" tIns="0" rIns="0" bIns="0" rtlCol="0" anchor="t">
              <a:spAutoFit/>
            </a:bodyPr>
            <a:lstStyle/>
            <a:p>
              <a:pPr algn="ctr">
                <a:lnSpc>
                  <a:spcPts val="5943"/>
                </a:lnSpc>
              </a:pPr>
              <a:r>
                <a:rPr lang="en-US" sz="4952" b="1" spc="247" dirty="0">
                  <a:solidFill>
                    <a:srgbClr val="3B5A7C"/>
                  </a:solidFill>
                  <a:latin typeface="Montserrat Extra-Bold"/>
                </a:rPr>
                <a:t>Thank You!</a:t>
              </a:r>
            </a:p>
          </p:txBody>
        </p:sp>
        <p:sp>
          <p:nvSpPr>
            <p:cNvPr id="11" name="TextBox 4"/>
            <p:cNvSpPr txBox="1"/>
            <p:nvPr/>
          </p:nvSpPr>
          <p:spPr>
            <a:xfrm>
              <a:off x="0" y="1992659"/>
              <a:ext cx="14037469" cy="467308"/>
            </a:xfrm>
            <a:prstGeom prst="rect">
              <a:avLst/>
            </a:prstGeom>
          </p:spPr>
          <p:txBody>
            <a:bodyPr lIns="0" tIns="0" rIns="0" bIns="0" rtlCol="0" anchor="t">
              <a:spAutoFit/>
            </a:bodyPr>
            <a:lstStyle/>
            <a:p>
              <a:pPr algn="ctr">
                <a:lnSpc>
                  <a:spcPts val="2971"/>
                </a:lnSpc>
              </a:pPr>
              <a:endParaRPr lang="en-US" sz="2122" b="1" spc="212" dirty="0">
                <a:solidFill>
                  <a:srgbClr val="3B5A7C"/>
                </a:solidFill>
                <a:latin typeface="Montserrat Extra-Light"/>
              </a:endParaRPr>
            </a:p>
          </p:txBody>
        </p:sp>
      </p:grpSp>
      <p:sp>
        <p:nvSpPr>
          <p:cNvPr id="12" name="Text Placeholder 10"/>
          <p:cNvSpPr>
            <a:spLocks noGrp="1"/>
          </p:cNvSpPr>
          <p:nvPr>
            <p:ph type="body" sz="quarter" idx="10" hasCustomPrompt="1"/>
          </p:nvPr>
        </p:nvSpPr>
        <p:spPr>
          <a:xfrm>
            <a:off x="6781801" y="4829175"/>
            <a:ext cx="4724400" cy="2143125"/>
          </a:xfrm>
        </p:spPr>
        <p:txBody>
          <a:bodyPr/>
          <a:lstStyle>
            <a:lvl1pPr marL="0" indent="0" algn="ctr">
              <a:buNone/>
              <a:defRPr>
                <a:solidFill>
                  <a:srgbClr val="3A547C"/>
                </a:solidFill>
                <a:latin typeface="Microsoft Sans Serif" panose="020B0604020202020204" pitchFamily="34" charset="0"/>
                <a:cs typeface="Microsoft Sans Serif" panose="020B0604020202020204" pitchFamily="34" charset="0"/>
              </a:defRPr>
            </a:lvl1pPr>
            <a:lvl2pPr marL="0" indent="0" algn="ctr">
              <a:buNone/>
              <a:defRPr>
                <a:solidFill>
                  <a:srgbClr val="3A547C"/>
                </a:solidFill>
                <a:latin typeface="Microsoft Sans Serif" panose="020B0604020202020204" pitchFamily="34" charset="0"/>
                <a:cs typeface="Microsoft Sans Serif" panose="020B0604020202020204" pitchFamily="34" charset="0"/>
              </a:defRPr>
            </a:lvl2pPr>
            <a:lvl3pPr marL="0" indent="0" algn="ctr">
              <a:buNone/>
              <a:defRPr>
                <a:solidFill>
                  <a:srgbClr val="3A547C"/>
                </a:solidFill>
                <a:latin typeface="Microsoft Sans Serif" panose="020B0604020202020204" pitchFamily="34" charset="0"/>
                <a:cs typeface="Microsoft Sans Serif" panose="020B0604020202020204" pitchFamily="34" charset="0"/>
              </a:defRPr>
            </a:lvl3pPr>
            <a:lvl4pPr marL="1371600" indent="0" algn="ctr">
              <a:buNone/>
              <a:defRPr>
                <a:solidFill>
                  <a:srgbClr val="3A547C"/>
                </a:solidFill>
                <a:latin typeface="Microsoft Sans Serif" panose="020B0604020202020204" pitchFamily="34" charset="0"/>
                <a:cs typeface="Microsoft Sans Serif" panose="020B0604020202020204" pitchFamily="34" charset="0"/>
              </a:defRPr>
            </a:lvl4pPr>
            <a:lvl5pPr marL="1828800" indent="0" algn="ctr">
              <a:buNone/>
              <a:defRPr>
                <a:solidFill>
                  <a:srgbClr val="3A547C"/>
                </a:solidFill>
                <a:latin typeface="Microsoft Sans Serif" panose="020B0604020202020204" pitchFamily="34" charset="0"/>
                <a:cs typeface="Microsoft Sans Serif" panose="020B0604020202020204" pitchFamily="34" charset="0"/>
              </a:defRPr>
            </a:lvl5pPr>
          </a:lstStyle>
          <a:p>
            <a:pPr lvl="0"/>
            <a:r>
              <a:rPr lang="en-US" dirty="0"/>
              <a:t>Master text styles</a:t>
            </a:r>
          </a:p>
          <a:p>
            <a:pPr lvl="0"/>
            <a:endParaRPr lang="en-US" dirty="0"/>
          </a:p>
          <a:p>
            <a:pPr lvl="0"/>
            <a:endParaRPr lang="en-US" dirty="0"/>
          </a:p>
          <a:p>
            <a:pPr lvl="2"/>
            <a:endParaRPr lang="en-US" dirty="0"/>
          </a:p>
        </p:txBody>
      </p:sp>
    </p:spTree>
    <p:extLst>
      <p:ext uri="{BB962C8B-B14F-4D97-AF65-F5344CB8AC3E}">
        <p14:creationId xmlns:p14="http://schemas.microsoft.com/office/powerpoint/2010/main" val="3910713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D9D9D9"/>
        </a:solidFill>
        <a:effectLst/>
      </p:bgPr>
    </p:bg>
    <p:spTree>
      <p:nvGrpSpPr>
        <p:cNvPr id="1" name=""/>
        <p:cNvGrpSpPr/>
        <p:nvPr/>
      </p:nvGrpSpPr>
      <p:grpSpPr>
        <a:xfrm>
          <a:off x="0" y="0"/>
          <a:ext cx="0" cy="0"/>
          <a:chOff x="0" y="0"/>
          <a:chExt cx="0" cy="0"/>
        </a:xfrm>
      </p:grpSpPr>
      <p:pic>
        <p:nvPicPr>
          <p:cNvPr id="12" name="Picture 2"/>
          <p:cNvPicPr>
            <a:picLocks noChangeAspect="1"/>
          </p:cNvPicPr>
          <p:nvPr userDrawn="1"/>
        </p:nvPicPr>
        <p:blipFill>
          <a:blip r:embed="rId2"/>
          <a:srcRect l="23220" r="23220"/>
          <a:stretch>
            <a:fillRect/>
          </a:stretch>
        </p:blipFill>
        <p:spPr>
          <a:xfrm>
            <a:off x="2260023" y="-181841"/>
            <a:ext cx="5871119" cy="10962112"/>
          </a:xfrm>
          <a:prstGeom prst="rect">
            <a:avLst/>
          </a:prstGeom>
        </p:spPr>
      </p:pic>
      <p:pic>
        <p:nvPicPr>
          <p:cNvPr id="6" name="Picture 18"/>
          <p:cNvPicPr>
            <a:picLocks noChangeAspect="1"/>
          </p:cNvPicPr>
          <p:nvPr userDrawn="1"/>
        </p:nvPicPr>
        <p:blipFill>
          <a:blip r:embed="rId3"/>
          <a:srcRect/>
          <a:stretch>
            <a:fillRect/>
          </a:stretch>
        </p:blipFill>
        <p:spPr>
          <a:xfrm>
            <a:off x="465574" y="8487628"/>
            <a:ext cx="1317554" cy="1324175"/>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410838" y="5482016"/>
            <a:ext cx="5800962" cy="3136529"/>
          </a:xfrm>
          <a:prstGeom prst="rect">
            <a:avLst/>
          </a:prstGeom>
        </p:spPr>
      </p:pic>
      <p:pic>
        <p:nvPicPr>
          <p:cNvPr id="8" name="Picture 3"/>
          <p:cNvPicPr>
            <a:picLocks noChangeAspect="1"/>
          </p:cNvPicPr>
          <p:nvPr userDrawn="1"/>
        </p:nvPicPr>
        <p:blipFill>
          <a:blip r:embed="rId5"/>
          <a:srcRect/>
          <a:stretch>
            <a:fillRect/>
          </a:stretch>
        </p:blipFill>
        <p:spPr>
          <a:xfrm>
            <a:off x="2255591" y="1338235"/>
            <a:ext cx="529603" cy="7636912"/>
          </a:xfrm>
          <a:prstGeom prst="rect">
            <a:avLst/>
          </a:prstGeom>
        </p:spPr>
      </p:pic>
      <p:sp>
        <p:nvSpPr>
          <p:cNvPr id="9" name="Text Placeholder 24"/>
          <p:cNvSpPr>
            <a:spLocks noGrp="1"/>
          </p:cNvSpPr>
          <p:nvPr>
            <p:ph type="body" sz="quarter" idx="10"/>
          </p:nvPr>
        </p:nvSpPr>
        <p:spPr>
          <a:xfrm>
            <a:off x="3429000" y="1379887"/>
            <a:ext cx="2555875" cy="768350"/>
          </a:xfrm>
        </p:spPr>
        <p:txBody>
          <a:bodyPr/>
          <a:lstStyle>
            <a:lvl1pPr marL="0" indent="0">
              <a:buNone/>
              <a:defRPr>
                <a:solidFill>
                  <a:srgbClr val="F98A3C"/>
                </a:solidFill>
                <a:latin typeface="Microsoft Sans Serif" panose="020B0604020202020204" pitchFamily="34" charset="0"/>
                <a:cs typeface="Microsoft Sans Serif" panose="020B0604020202020204" pitchFamily="34" charset="0"/>
              </a:defRPr>
            </a:lvl1pPr>
          </a:lstStyle>
          <a:p>
            <a:pPr lvl="0"/>
            <a:r>
              <a:rPr lang="en-US" dirty="0"/>
              <a:t>Edit Master text styles</a:t>
            </a:r>
          </a:p>
        </p:txBody>
      </p:sp>
      <p:sp>
        <p:nvSpPr>
          <p:cNvPr id="10" name="Text Placeholder 26"/>
          <p:cNvSpPr>
            <a:spLocks noGrp="1"/>
          </p:cNvSpPr>
          <p:nvPr>
            <p:ph type="body" sz="quarter" idx="11"/>
          </p:nvPr>
        </p:nvSpPr>
        <p:spPr>
          <a:xfrm>
            <a:off x="3429000" y="2931958"/>
            <a:ext cx="3276600" cy="6858000"/>
          </a:xfrm>
        </p:spPr>
        <p:txBody>
          <a:bodyPr/>
          <a:lstStyle>
            <a:lvl1pPr marL="457200" indent="-457200">
              <a:buFont typeface="Arial" panose="020B0604020202020204" pitchFamily="34" charset="0"/>
              <a:buChar char="•"/>
              <a:defRPr>
                <a:solidFill>
                  <a:schemeClr val="bg1"/>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chemeClr val="bg1"/>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28"/>
          <p:cNvSpPr>
            <a:spLocks noGrp="1"/>
          </p:cNvSpPr>
          <p:nvPr>
            <p:ph type="body" sz="quarter" idx="12"/>
          </p:nvPr>
        </p:nvSpPr>
        <p:spPr>
          <a:xfrm>
            <a:off x="8774948" y="1684141"/>
            <a:ext cx="5029200" cy="7453040"/>
          </a:xfrm>
        </p:spPr>
        <p:txBody>
          <a:bodyPr/>
          <a:lstStyle>
            <a:lvl1pPr marL="571500" indent="-571500">
              <a:buFont typeface="Arial" panose="020B0604020202020204" pitchFamily="34" charset="0"/>
              <a:buChar char="•"/>
              <a:defRPr sz="3600">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lumMod val="50000"/>
                  </a:schemeClr>
                </a:solidFill>
                <a:latin typeface="Microsoft Sans Serif" panose="020B0604020202020204" pitchFamily="34" charset="0"/>
                <a:cs typeface="Microsoft Sans Serif" panose="020B0604020202020204" pitchFamily="34" charset="0"/>
              </a:defRPr>
            </a:lvl2pPr>
            <a:lvl3pPr marL="1371600" indent="-457200">
              <a:buFont typeface="Arial" panose="020B0604020202020204" pitchFamily="34" charset="0"/>
              <a:buChar char="•"/>
              <a:defRPr sz="2800">
                <a:solidFill>
                  <a:schemeClr val="bg1">
                    <a:lumMod val="50000"/>
                  </a:schemeClr>
                </a:solidFill>
                <a:latin typeface="Microsoft Sans Serif" panose="020B0604020202020204" pitchFamily="34" charset="0"/>
                <a:cs typeface="Microsoft Sans Serif" panose="020B0604020202020204" pitchFamily="34" charset="0"/>
              </a:defRPr>
            </a:lvl3pPr>
            <a:lvl4pPr marL="1828800" indent="-457200">
              <a:buFont typeface="Arial" panose="020B0604020202020204" pitchFamily="34" charset="0"/>
              <a:buChar char="•"/>
              <a:defRPr sz="2600">
                <a:solidFill>
                  <a:schemeClr val="bg1">
                    <a:lumMod val="50000"/>
                  </a:schemeClr>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lumMod val="50000"/>
                  </a:schemeClr>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7788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rgbClr val="3A547C"/>
        </a:solidFill>
        <a:effectLst/>
      </p:bgPr>
    </p:bg>
    <p:spTree>
      <p:nvGrpSpPr>
        <p:cNvPr id="1" name=""/>
        <p:cNvGrpSpPr/>
        <p:nvPr/>
      </p:nvGrpSpPr>
      <p:grpSpPr>
        <a:xfrm>
          <a:off x="0" y="0"/>
          <a:ext cx="0" cy="0"/>
          <a:chOff x="0" y="0"/>
          <a:chExt cx="0" cy="0"/>
        </a:xfrm>
      </p:grpSpPr>
      <p:sp>
        <p:nvSpPr>
          <p:cNvPr id="6" name="Text Placeholder 8"/>
          <p:cNvSpPr>
            <a:spLocks noGrp="1"/>
          </p:cNvSpPr>
          <p:nvPr>
            <p:ph type="body" sz="quarter" idx="10"/>
          </p:nvPr>
        </p:nvSpPr>
        <p:spPr>
          <a:xfrm>
            <a:off x="609600" y="1333500"/>
            <a:ext cx="7086600" cy="5029200"/>
          </a:xfrm>
        </p:spPr>
        <p:txBody>
          <a:bodyPr/>
          <a:lstStyle>
            <a:lvl1pPr>
              <a:defRPr sz="3200">
                <a:solidFill>
                  <a:srgbClr val="F98A3C"/>
                </a:solidFill>
                <a:latin typeface="Microsoft Sans Serif" panose="020B0604020202020204" pitchFamily="34" charset="0"/>
                <a:cs typeface="Microsoft Sans Serif" panose="020B0604020202020204" pitchFamily="34" charset="0"/>
              </a:defRPr>
            </a:lvl1pPr>
            <a:lvl2pPr marL="742950" indent="-28575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a:defRPr sz="2800">
                <a:solidFill>
                  <a:schemeClr val="bg1"/>
                </a:solidFill>
                <a:latin typeface="Microsoft Sans Serif" panose="020B0604020202020204" pitchFamily="34" charset="0"/>
                <a:cs typeface="Microsoft Sans Serif" panose="020B0604020202020204" pitchFamily="34" charset="0"/>
              </a:defRPr>
            </a:lvl3pPr>
            <a:lvl4pPr marL="1600200" indent="-2286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057400" indent="-2286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p:cNvSpPr>
            <a:spLocks noGrp="1"/>
          </p:cNvSpPr>
          <p:nvPr>
            <p:ph type="body" sz="quarter" idx="11"/>
          </p:nvPr>
        </p:nvSpPr>
        <p:spPr>
          <a:xfrm>
            <a:off x="9144000" y="1333500"/>
            <a:ext cx="7086600" cy="5029200"/>
          </a:xfrm>
        </p:spPr>
        <p:txBody>
          <a:bodyPr/>
          <a:lstStyle>
            <a:lvl1pPr>
              <a:defRPr sz="3200">
                <a:solidFill>
                  <a:srgbClr val="F98A3C"/>
                </a:solidFill>
                <a:latin typeface="Microsoft Sans Serif" panose="020B0604020202020204" pitchFamily="34" charset="0"/>
                <a:cs typeface="Microsoft Sans Serif" panose="020B0604020202020204" pitchFamily="34" charset="0"/>
              </a:defRPr>
            </a:lvl1pPr>
            <a:lvl2pPr marL="742950" indent="-285750">
              <a:buFont typeface="Arial" panose="020B0604020202020204" pitchFamily="34" charset="0"/>
              <a:buChar char="•"/>
              <a:defRPr sz="3000">
                <a:solidFill>
                  <a:schemeClr val="bg1"/>
                </a:solidFill>
                <a:latin typeface="Microsoft Sans Serif" panose="020B0604020202020204" pitchFamily="34" charset="0"/>
                <a:cs typeface="Microsoft Sans Serif" panose="020B0604020202020204" pitchFamily="34" charset="0"/>
              </a:defRPr>
            </a:lvl2pPr>
            <a:lvl3pPr>
              <a:defRPr sz="2800">
                <a:solidFill>
                  <a:schemeClr val="bg1"/>
                </a:solidFill>
                <a:latin typeface="Microsoft Sans Serif" panose="020B0604020202020204" pitchFamily="34" charset="0"/>
                <a:cs typeface="Microsoft Sans Serif" panose="020B0604020202020204" pitchFamily="34" charset="0"/>
              </a:defRPr>
            </a:lvl3pPr>
            <a:lvl4pPr marL="1600200" indent="-228600">
              <a:buFont typeface="Arial" panose="020B0604020202020204" pitchFamily="34" charset="0"/>
              <a:buChar char="•"/>
              <a:defRPr sz="2600">
                <a:solidFill>
                  <a:schemeClr val="bg1"/>
                </a:solidFill>
                <a:latin typeface="Microsoft Sans Serif" panose="020B0604020202020204" pitchFamily="34" charset="0"/>
                <a:cs typeface="Microsoft Sans Serif" panose="020B0604020202020204" pitchFamily="34" charset="0"/>
              </a:defRPr>
            </a:lvl4pPr>
            <a:lvl5pPr marL="2057400" indent="-228600">
              <a:buFont typeface="Arial" panose="020B0604020202020204" pitchFamily="34" charset="0"/>
              <a:buChar char="•"/>
              <a:defRPr sz="2400">
                <a:solidFill>
                  <a:schemeClr val="bg1"/>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8559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srcRect/>
          <a:stretch>
            <a:fillRect/>
          </a:stretch>
        </p:blipFill>
        <p:spPr>
          <a:xfrm rot="-5400000">
            <a:off x="7891874" y="-7917466"/>
            <a:ext cx="1180375" cy="17021077"/>
          </a:xfrm>
          <a:prstGeom prst="rect">
            <a:avLst/>
          </a:prstGeom>
        </p:spPr>
      </p:pic>
      <p:sp>
        <p:nvSpPr>
          <p:cNvPr id="7" name="Text Placeholder 9"/>
          <p:cNvSpPr>
            <a:spLocks noGrp="1"/>
          </p:cNvSpPr>
          <p:nvPr>
            <p:ph type="body" sz="quarter" idx="10"/>
          </p:nvPr>
        </p:nvSpPr>
        <p:spPr>
          <a:xfrm>
            <a:off x="304800" y="266700"/>
            <a:ext cx="15392400" cy="685800"/>
          </a:xfrm>
        </p:spPr>
        <p:txBody>
          <a:bodyPr>
            <a:noAutofit/>
          </a:bodyPr>
          <a:lstStyle>
            <a:lvl1pPr marL="0" indent="0">
              <a:buNone/>
              <a:defRPr sz="4000">
                <a:solidFill>
                  <a:schemeClr val="bg1"/>
                </a:solidFill>
                <a:latin typeface="Microsoft Sans Serif" panose="020B0604020202020204" pitchFamily="34" charset="0"/>
                <a:cs typeface="Microsoft Sans Serif"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Master text styles</a:t>
            </a:r>
          </a:p>
        </p:txBody>
      </p:sp>
      <p:sp>
        <p:nvSpPr>
          <p:cNvPr id="8" name="Text Placeholder 2"/>
          <p:cNvSpPr>
            <a:spLocks noGrp="1"/>
          </p:cNvSpPr>
          <p:nvPr>
            <p:ph type="body" sz="quarter" idx="11"/>
          </p:nvPr>
        </p:nvSpPr>
        <p:spPr>
          <a:xfrm>
            <a:off x="914400" y="1943100"/>
            <a:ext cx="15544800" cy="60198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chemeClr val="bg1">
                    <a:lumMod val="50000"/>
                  </a:schemeClr>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chemeClr val="bg1">
                    <a:lumMod val="50000"/>
                  </a:schemeClr>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chemeClr val="bg1">
                    <a:lumMod val="50000"/>
                  </a:schemeClr>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chemeClr val="bg1">
                    <a:lumMod val="50000"/>
                  </a:schemeClr>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5347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rgbClr val="D9D9D9"/>
        </a:solidFill>
        <a:effectLst/>
      </p:bgPr>
    </p:bg>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srcRect/>
          <a:stretch>
            <a:fillRect/>
          </a:stretch>
        </p:blipFill>
        <p:spPr>
          <a:xfrm rot="-5400000">
            <a:off x="7891874" y="-7917466"/>
            <a:ext cx="1180375" cy="17021077"/>
          </a:xfrm>
          <a:prstGeom prst="rect">
            <a:avLst/>
          </a:prstGeom>
        </p:spPr>
      </p:pic>
      <p:sp>
        <p:nvSpPr>
          <p:cNvPr id="7" name="Text Placeholder 9"/>
          <p:cNvSpPr>
            <a:spLocks noGrp="1"/>
          </p:cNvSpPr>
          <p:nvPr>
            <p:ph type="body" sz="quarter" idx="10"/>
          </p:nvPr>
        </p:nvSpPr>
        <p:spPr>
          <a:xfrm>
            <a:off x="304800" y="266700"/>
            <a:ext cx="15392400" cy="685800"/>
          </a:xfrm>
        </p:spPr>
        <p:txBody>
          <a:bodyPr>
            <a:noAutofit/>
          </a:bodyPr>
          <a:lstStyle>
            <a:lvl1pPr marL="0" indent="0">
              <a:buNone/>
              <a:defRPr sz="4000">
                <a:solidFill>
                  <a:schemeClr val="bg1"/>
                </a:solidFill>
                <a:latin typeface="Microsoft Sans Serif" panose="020B0604020202020204" pitchFamily="34" charset="0"/>
                <a:cs typeface="Microsoft Sans Serif" panose="020B0604020202020204" pitchFamily="34" charset="0"/>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Edit Master text styles</a:t>
            </a:r>
          </a:p>
        </p:txBody>
      </p:sp>
      <p:sp>
        <p:nvSpPr>
          <p:cNvPr id="8" name="Text Placeholder 2"/>
          <p:cNvSpPr>
            <a:spLocks noGrp="1"/>
          </p:cNvSpPr>
          <p:nvPr>
            <p:ph type="body" sz="quarter" idx="11" hasCustomPrompt="1"/>
          </p:nvPr>
        </p:nvSpPr>
        <p:spPr>
          <a:xfrm>
            <a:off x="914400" y="1943100"/>
            <a:ext cx="15544800" cy="6019800"/>
          </a:xfrm>
        </p:spPr>
        <p:txBody>
          <a:bodyPr/>
          <a:lstStyle>
            <a:lvl1pPr marL="457200" indent="-457200">
              <a:buFont typeface="Arial" panose="020B0604020202020204" pitchFamily="34" charset="0"/>
              <a:buChar char="•"/>
              <a:defRPr>
                <a:solidFill>
                  <a:srgbClr val="F98A3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18"/>
          <p:cNvPicPr>
            <a:picLocks noChangeAspect="1"/>
          </p:cNvPicPr>
          <p:nvPr userDrawn="1"/>
        </p:nvPicPr>
        <p:blipFill>
          <a:blip r:embed="rId3"/>
          <a:srcRect/>
          <a:stretch>
            <a:fillRect/>
          </a:stretch>
        </p:blipFill>
        <p:spPr>
          <a:xfrm>
            <a:off x="16600523" y="8596212"/>
            <a:ext cx="1317554" cy="1324175"/>
          </a:xfrm>
          <a:prstGeom prst="rect">
            <a:avLst/>
          </a:prstGeom>
        </p:spPr>
      </p:pic>
    </p:spTree>
    <p:extLst>
      <p:ext uri="{BB962C8B-B14F-4D97-AF65-F5344CB8AC3E}">
        <p14:creationId xmlns:p14="http://schemas.microsoft.com/office/powerpoint/2010/main" val="3652135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Spokane, WA">
    <p:bg>
      <p:bgPr>
        <a:solidFill>
          <a:srgbClr val="D9D9D9"/>
        </a:solidFill>
        <a:effectLst/>
      </p:bgPr>
    </p:bg>
    <p:spTree>
      <p:nvGrpSpPr>
        <p:cNvPr id="1" name=""/>
        <p:cNvGrpSpPr/>
        <p:nvPr/>
      </p:nvGrpSpPr>
      <p:grpSpPr>
        <a:xfrm>
          <a:off x="0" y="0"/>
          <a:ext cx="0" cy="0"/>
          <a:chOff x="0" y="0"/>
          <a:chExt cx="0" cy="0"/>
        </a:xfrm>
      </p:grpSpPr>
      <p:pic>
        <p:nvPicPr>
          <p:cNvPr id="12" name="Picture 2"/>
          <p:cNvPicPr>
            <a:picLocks noChangeAspect="1"/>
          </p:cNvPicPr>
          <p:nvPr userDrawn="1"/>
        </p:nvPicPr>
        <p:blipFill>
          <a:blip r:embed="rId2"/>
          <a:srcRect l="23220" r="23220"/>
          <a:stretch>
            <a:fillRect/>
          </a:stretch>
        </p:blipFill>
        <p:spPr>
          <a:xfrm>
            <a:off x="2260023" y="-181841"/>
            <a:ext cx="5871119" cy="10962112"/>
          </a:xfrm>
          <a:prstGeom prst="rect">
            <a:avLst/>
          </a:prstGeom>
        </p:spPr>
      </p:pic>
      <p:pic>
        <p:nvPicPr>
          <p:cNvPr id="6" name="Picture 3"/>
          <p:cNvPicPr>
            <a:picLocks noChangeAspect="1"/>
          </p:cNvPicPr>
          <p:nvPr userDrawn="1"/>
        </p:nvPicPr>
        <p:blipFill>
          <a:blip r:embed="rId3"/>
          <a:srcRect/>
          <a:stretch>
            <a:fillRect/>
          </a:stretch>
        </p:blipFill>
        <p:spPr>
          <a:xfrm>
            <a:off x="2255591" y="1338235"/>
            <a:ext cx="529603" cy="7636912"/>
          </a:xfrm>
          <a:prstGeom prst="rect">
            <a:avLst/>
          </a:prstGeom>
        </p:spPr>
      </p:pic>
      <p:pic>
        <p:nvPicPr>
          <p:cNvPr id="7" name="Picture 11"/>
          <p:cNvPicPr>
            <a:picLocks noChangeAspect="1"/>
          </p:cNvPicPr>
          <p:nvPr userDrawn="1"/>
        </p:nvPicPr>
        <p:blipFill>
          <a:blip r:embed="rId4"/>
          <a:srcRect/>
          <a:stretch>
            <a:fillRect/>
          </a:stretch>
        </p:blipFill>
        <p:spPr>
          <a:xfrm>
            <a:off x="369923" y="8596212"/>
            <a:ext cx="1317554" cy="1324175"/>
          </a:xfrm>
          <a:prstGeom prst="rect">
            <a:avLst/>
          </a:prstGeom>
        </p:spPr>
      </p:pic>
      <p:pic>
        <p:nvPicPr>
          <p:cNvPr id="8" name="Picture 12"/>
          <p:cNvPicPr>
            <a:picLocks noChangeAspect="1"/>
          </p:cNvPicPr>
          <p:nvPr userDrawn="1"/>
        </p:nvPicPr>
        <p:blipFill>
          <a:blip r:embed="rId5"/>
          <a:srcRect l="341" r="341"/>
          <a:stretch>
            <a:fillRect/>
          </a:stretch>
        </p:blipFill>
        <p:spPr>
          <a:xfrm>
            <a:off x="2796425" y="3267778"/>
            <a:ext cx="5334717" cy="3580929"/>
          </a:xfrm>
          <a:prstGeom prst="rect">
            <a:avLst/>
          </a:prstGeom>
        </p:spPr>
      </p:pic>
      <p:pic>
        <p:nvPicPr>
          <p:cNvPr id="9" name="Picture 6"/>
          <p:cNvPicPr>
            <a:picLocks noChangeAspect="1"/>
          </p:cNvPicPr>
          <p:nvPr userDrawn="1"/>
        </p:nvPicPr>
        <p:blipFill>
          <a:blip r:embed="rId4">
            <a:alphaModFix amt="26000"/>
          </a:blip>
          <a:srcRect/>
          <a:stretch>
            <a:fillRect/>
          </a:stretch>
        </p:blipFill>
        <p:spPr>
          <a:xfrm>
            <a:off x="10759931" y="353412"/>
            <a:ext cx="9553037" cy="9580176"/>
          </a:xfrm>
          <a:prstGeom prst="rect">
            <a:avLst/>
          </a:prstGeom>
        </p:spPr>
      </p:pic>
      <p:sp>
        <p:nvSpPr>
          <p:cNvPr id="10" name="TextBox 4"/>
          <p:cNvSpPr txBox="1"/>
          <p:nvPr userDrawn="1"/>
        </p:nvSpPr>
        <p:spPr>
          <a:xfrm>
            <a:off x="3133171" y="1636554"/>
            <a:ext cx="4086231"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SPOKANE, WA</a:t>
            </a:r>
          </a:p>
        </p:txBody>
      </p:sp>
      <p:sp>
        <p:nvSpPr>
          <p:cNvPr id="11" name="Text Placeholder 10"/>
          <p:cNvSpPr>
            <a:spLocks noGrp="1"/>
          </p:cNvSpPr>
          <p:nvPr>
            <p:ph type="body" sz="quarter" idx="10"/>
          </p:nvPr>
        </p:nvSpPr>
        <p:spPr>
          <a:xfrm>
            <a:off x="10210800" y="1560513"/>
            <a:ext cx="7772400" cy="7392987"/>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5"/>
          <p:cNvSpPr txBox="1"/>
          <p:nvPr userDrawn="1"/>
        </p:nvSpPr>
        <p:spPr>
          <a:xfrm>
            <a:off x="3133171" y="2156992"/>
            <a:ext cx="4086231" cy="779347"/>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K</a:t>
            </a:r>
            <a:r>
              <a:rPr lang="en-US" sz="1974" dirty="0">
                <a:solidFill>
                  <a:srgbClr val="FFFFFF"/>
                </a:solidFill>
                <a:latin typeface="Montserrat Extra-Light"/>
              </a:rPr>
              <a:t>eytronic Headquarters</a:t>
            </a:r>
          </a:p>
          <a:p>
            <a:pPr>
              <a:lnSpc>
                <a:spcPts val="3178"/>
              </a:lnSpc>
            </a:pPr>
            <a:endParaRPr lang="en-US" sz="1974" dirty="0">
              <a:solidFill>
                <a:srgbClr val="FFFFFF"/>
              </a:solidFill>
              <a:latin typeface="Montserrat Extra-Light"/>
            </a:endParaRPr>
          </a:p>
        </p:txBody>
      </p:sp>
    </p:spTree>
    <p:extLst>
      <p:ext uri="{BB962C8B-B14F-4D97-AF65-F5344CB8AC3E}">
        <p14:creationId xmlns:p14="http://schemas.microsoft.com/office/powerpoint/2010/main" val="4162071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El Paso, TX">
    <p:bg>
      <p:bgPr>
        <a:solidFill>
          <a:srgbClr val="D9D9D9"/>
        </a:solidFill>
        <a:effectLst/>
      </p:bgPr>
    </p:bg>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a:alphaModFix amt="26000"/>
          </a:blip>
          <a:srcRect/>
          <a:stretch>
            <a:fillRect/>
          </a:stretch>
        </p:blipFill>
        <p:spPr>
          <a:xfrm>
            <a:off x="-2920875" y="353412"/>
            <a:ext cx="9553037" cy="9580176"/>
          </a:xfrm>
          <a:prstGeom prst="rect">
            <a:avLst/>
          </a:prstGeom>
        </p:spPr>
      </p:pic>
      <p:pic>
        <p:nvPicPr>
          <p:cNvPr id="7" name="Picture 6"/>
          <p:cNvPicPr>
            <a:picLocks noChangeAspect="1"/>
          </p:cNvPicPr>
          <p:nvPr userDrawn="1"/>
        </p:nvPicPr>
        <p:blipFill>
          <a:blip r:embed="rId3"/>
          <a:srcRect l="23220" r="23220"/>
          <a:stretch>
            <a:fillRect/>
          </a:stretch>
        </p:blipFill>
        <p:spPr>
          <a:xfrm>
            <a:off x="10350403" y="-181841"/>
            <a:ext cx="5871119" cy="10962112"/>
          </a:xfrm>
          <a:prstGeom prst="rect">
            <a:avLst/>
          </a:prstGeom>
        </p:spPr>
      </p:pic>
      <p:pic>
        <p:nvPicPr>
          <p:cNvPr id="8" name="Picture 7"/>
          <p:cNvPicPr>
            <a:picLocks noChangeAspect="1"/>
          </p:cNvPicPr>
          <p:nvPr userDrawn="1"/>
        </p:nvPicPr>
        <p:blipFill>
          <a:blip r:embed="rId4"/>
          <a:srcRect/>
          <a:stretch>
            <a:fillRect/>
          </a:stretch>
        </p:blipFill>
        <p:spPr>
          <a:xfrm>
            <a:off x="10345971" y="1338235"/>
            <a:ext cx="529603" cy="7636912"/>
          </a:xfrm>
          <a:prstGeom prst="rect">
            <a:avLst/>
          </a:prstGeom>
        </p:spPr>
      </p:pic>
      <p:pic>
        <p:nvPicPr>
          <p:cNvPr id="9" name="Picture 11"/>
          <p:cNvPicPr>
            <a:picLocks noChangeAspect="1"/>
          </p:cNvPicPr>
          <p:nvPr userDrawn="1"/>
        </p:nvPicPr>
        <p:blipFill>
          <a:blip r:embed="rId5"/>
          <a:srcRect l="465" r="465"/>
          <a:stretch>
            <a:fillRect/>
          </a:stretch>
        </p:blipFill>
        <p:spPr>
          <a:xfrm>
            <a:off x="10886805" y="3267778"/>
            <a:ext cx="5334717" cy="3580929"/>
          </a:xfrm>
          <a:prstGeom prst="rect">
            <a:avLst/>
          </a:prstGeom>
        </p:spPr>
      </p:pic>
      <p:sp>
        <p:nvSpPr>
          <p:cNvPr id="10" name="TextBox 4"/>
          <p:cNvSpPr txBox="1"/>
          <p:nvPr userDrawn="1"/>
        </p:nvSpPr>
        <p:spPr>
          <a:xfrm>
            <a:off x="11223551" y="1338235"/>
            <a:ext cx="4534153" cy="503782"/>
          </a:xfrm>
          <a:prstGeom prst="rect">
            <a:avLst/>
          </a:prstGeom>
        </p:spPr>
        <p:txBody>
          <a:bodyPr lIns="0" tIns="0" rIns="0" bIns="0" rtlCol="0" anchor="t">
            <a:spAutoFit/>
          </a:bodyPr>
          <a:lstStyle/>
          <a:p>
            <a:pPr>
              <a:lnSpc>
                <a:spcPts val="4011"/>
              </a:lnSpc>
            </a:pPr>
            <a:r>
              <a:rPr lang="en-US" sz="3343" b="1" spc="220" dirty="0">
                <a:solidFill>
                  <a:srgbClr val="F58431"/>
                </a:solidFill>
                <a:latin typeface="Montserrat Extra-Bold"/>
              </a:rPr>
              <a:t>EL PASO, TEXAS</a:t>
            </a:r>
          </a:p>
        </p:txBody>
      </p:sp>
      <p:sp>
        <p:nvSpPr>
          <p:cNvPr id="11" name="TextBox 5"/>
          <p:cNvSpPr txBox="1"/>
          <p:nvPr userDrawn="1"/>
        </p:nvSpPr>
        <p:spPr>
          <a:xfrm>
            <a:off x="11223551" y="1914051"/>
            <a:ext cx="4086231" cy="376372"/>
          </a:xfrm>
          <a:prstGeom prst="rect">
            <a:avLst/>
          </a:prstGeom>
        </p:spPr>
        <p:txBody>
          <a:bodyPr lIns="0" tIns="0" rIns="0" bIns="0" rtlCol="0" anchor="t">
            <a:spAutoFit/>
          </a:bodyPr>
          <a:lstStyle/>
          <a:p>
            <a:pPr>
              <a:lnSpc>
                <a:spcPts val="3178"/>
              </a:lnSpc>
            </a:pPr>
            <a:r>
              <a:rPr lang="en-US" sz="1974" dirty="0">
                <a:solidFill>
                  <a:srgbClr val="FFFFFF"/>
                </a:solidFill>
                <a:latin typeface="Montserrat Extra-Bold"/>
              </a:rPr>
              <a:t>W</a:t>
            </a:r>
            <a:r>
              <a:rPr lang="en-US" sz="1974" dirty="0">
                <a:solidFill>
                  <a:srgbClr val="FFFFFF"/>
                </a:solidFill>
                <a:latin typeface="Montserrat Extra-Light"/>
              </a:rPr>
              <a:t>orldwide Distribution Center</a:t>
            </a:r>
          </a:p>
        </p:txBody>
      </p:sp>
      <p:sp>
        <p:nvSpPr>
          <p:cNvPr id="12" name="Text Placeholder 11"/>
          <p:cNvSpPr>
            <a:spLocks noGrp="1"/>
          </p:cNvSpPr>
          <p:nvPr>
            <p:ph type="body" sz="quarter" idx="10"/>
          </p:nvPr>
        </p:nvSpPr>
        <p:spPr>
          <a:xfrm>
            <a:off x="3225123" y="1562100"/>
            <a:ext cx="6147478" cy="8079989"/>
          </a:xfrm>
        </p:spPr>
        <p:txBody>
          <a:bodyPr/>
          <a:lstStyle>
            <a:lvl1pPr marL="457200" indent="-457200">
              <a:buFont typeface="Arial" panose="020B0604020202020204" pitchFamily="34" charset="0"/>
              <a:buChar char="•"/>
              <a:defRPr>
                <a:solidFill>
                  <a:srgbClr val="3A547C"/>
                </a:solidFill>
                <a:latin typeface="Microsoft Sans Serif" panose="020B0604020202020204" pitchFamily="34" charset="0"/>
                <a:cs typeface="Microsoft Sans Serif" panose="020B0604020202020204" pitchFamily="34" charset="0"/>
              </a:defRPr>
            </a:lvl1pPr>
            <a:lvl2pPr marL="914400" indent="-457200">
              <a:buFont typeface="Arial" panose="020B0604020202020204" pitchFamily="34" charset="0"/>
              <a:buChar char="•"/>
              <a:defRPr sz="3000">
                <a:solidFill>
                  <a:srgbClr val="3A547C"/>
                </a:solidFill>
                <a:latin typeface="Microsoft Sans Serif" panose="020B0604020202020204" pitchFamily="34" charset="0"/>
                <a:cs typeface="Microsoft Sans Serif" panose="020B0604020202020204" pitchFamily="34" charset="0"/>
              </a:defRPr>
            </a:lvl2pPr>
            <a:lvl3pPr marL="1257300" indent="-342900">
              <a:buFont typeface="Arial" panose="020B0604020202020204" pitchFamily="34" charset="0"/>
              <a:buChar char="•"/>
              <a:defRPr sz="2800">
                <a:solidFill>
                  <a:srgbClr val="3A547C"/>
                </a:solidFill>
                <a:latin typeface="Microsoft Sans Serif" panose="020B0604020202020204" pitchFamily="34" charset="0"/>
                <a:cs typeface="Microsoft Sans Serif" panose="020B0604020202020204" pitchFamily="34" charset="0"/>
              </a:defRPr>
            </a:lvl3pPr>
            <a:lvl4pPr marL="1714500" indent="-342900">
              <a:buFont typeface="Arial" panose="020B0604020202020204" pitchFamily="34" charset="0"/>
              <a:buChar char="•"/>
              <a:defRPr sz="2600">
                <a:solidFill>
                  <a:srgbClr val="3A547C"/>
                </a:solidFill>
                <a:latin typeface="Microsoft Sans Serif" panose="020B0604020202020204" pitchFamily="34" charset="0"/>
                <a:cs typeface="Microsoft Sans Serif" panose="020B0604020202020204" pitchFamily="34" charset="0"/>
              </a:defRPr>
            </a:lvl4pPr>
            <a:lvl5pPr marL="2171700" indent="-342900">
              <a:buFont typeface="Arial" panose="020B0604020202020204" pitchFamily="34" charset="0"/>
              <a:buChar char="•"/>
              <a:defRPr sz="2400">
                <a:solidFill>
                  <a:srgbClr val="3A547C"/>
                </a:solidFill>
                <a:latin typeface="Microsoft Sans Serif" panose="020B0604020202020204" pitchFamily="34" charset="0"/>
                <a:cs typeface="Microsoft Sans Serif"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544765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D42B7DF9-A828-460E-9B3C-5EFD9EF4F22A}" type="slidenum">
              <a:rPr lang="en-US" smtClean="0"/>
              <a:t>‹#›</a:t>
            </a:fld>
            <a:endParaRPr lang="en-US"/>
          </a:p>
        </p:txBody>
      </p:sp>
    </p:spTree>
    <p:extLst>
      <p:ext uri="{BB962C8B-B14F-4D97-AF65-F5344CB8AC3E}">
        <p14:creationId xmlns:p14="http://schemas.microsoft.com/office/powerpoint/2010/main" val="4031985243"/>
      </p:ext>
    </p:extLst>
  </p:cSld>
  <p:clrMap bg1="lt1" tx1="dk1" bg2="lt2" tx2="dk2" accent1="accent1" accent2="accent2" accent3="accent3" accent4="accent4" accent5="accent5" accent6="accent6" hlink="hlink" folHlink="folHlink"/>
  <p:sldLayoutIdLst>
    <p:sldLayoutId id="2147483699" r:id="rId1"/>
    <p:sldLayoutId id="2147483734" r:id="rId2"/>
    <p:sldLayoutId id="2147483731" r:id="rId3"/>
    <p:sldLayoutId id="2147483701"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35" r:id="rId16"/>
    <p:sldLayoutId id="2147483736"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32" r:id="rId26"/>
    <p:sldLayoutId id="2147483733" r:id="rId27"/>
    <p:sldLayoutId id="2147483722" r:id="rId28"/>
    <p:sldLayoutId id="2147483723" r:id="rId29"/>
    <p:sldLayoutId id="2147483724" r:id="rId30"/>
    <p:sldLayoutId id="2147483725" r:id="rId31"/>
    <p:sldLayoutId id="2147483726" r:id="rId32"/>
    <p:sldLayoutId id="2147483727" r:id="rId33"/>
    <p:sldLayoutId id="2147483730" r:id="rId3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sec.gov/" TargetMode="External"/><Relationship Id="rId2" Type="http://schemas.openxmlformats.org/officeDocument/2006/relationships/hyperlink" Target="https://www.keytronic.com/investor-relations/sec-filings/" TargetMode="External"/><Relationship Id="rId1" Type="http://schemas.openxmlformats.org/officeDocument/2006/relationships/slideLayout" Target="../slideLayouts/slideLayout7.xml"/><Relationship Id="rId4" Type="http://schemas.openxmlformats.org/officeDocument/2006/relationships/hyperlink" Target="http://www.keytronic.com/investor-relations/press-release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752600" y="4778587"/>
            <a:ext cx="14630400" cy="2117513"/>
          </a:xfrm>
        </p:spPr>
        <p:txBody>
          <a:bodyPr/>
          <a:lstStyle/>
          <a:p>
            <a:pPr lvl="0"/>
            <a:r>
              <a:rPr lang="en-US" dirty="0"/>
              <a:t>Second Quarter for Fiscal 2025</a:t>
            </a:r>
          </a:p>
          <a:p>
            <a:pPr lvl="0"/>
            <a:r>
              <a:rPr lang="en-US" dirty="0"/>
              <a:t>Earnings Call</a:t>
            </a:r>
          </a:p>
          <a:p>
            <a:endParaRPr lang="en-US" dirty="0"/>
          </a:p>
        </p:txBody>
      </p:sp>
      <p:sp>
        <p:nvSpPr>
          <p:cNvPr id="2" name="TextBox 1"/>
          <p:cNvSpPr txBox="1"/>
          <p:nvPr/>
        </p:nvSpPr>
        <p:spPr>
          <a:xfrm>
            <a:off x="6906918" y="7200900"/>
            <a:ext cx="4474165" cy="707886"/>
          </a:xfrm>
          <a:prstGeom prst="rect">
            <a:avLst/>
          </a:prstGeom>
          <a:noFill/>
        </p:spPr>
        <p:txBody>
          <a:bodyPr wrap="square" rtlCol="0">
            <a:spAutoFit/>
          </a:bodyPr>
          <a:lstStyle/>
          <a:p>
            <a:pPr algn="ctr"/>
            <a:r>
              <a:rPr lang="en-US" sz="4000" b="1" dirty="0">
                <a:solidFill>
                  <a:srgbClr val="3A547C"/>
                </a:solidFill>
                <a:latin typeface="Microsoft Sans Serif" panose="020B0604020202020204" pitchFamily="34" charset="0"/>
                <a:cs typeface="Microsoft Sans Serif" panose="020B0604020202020204" pitchFamily="34" charset="0"/>
              </a:rPr>
              <a:t>February 4</a:t>
            </a:r>
            <a:r>
              <a:rPr lang="en-US" sz="4000" b="1" kern="1200" dirty="0">
                <a:solidFill>
                  <a:srgbClr val="3A547C"/>
                </a:solidFill>
                <a:latin typeface="Microsoft Sans Serif" panose="020B0604020202020204" pitchFamily="34" charset="0"/>
                <a:ea typeface="+mn-ea"/>
                <a:cs typeface="Microsoft Sans Serif" panose="020B0604020202020204" pitchFamily="34" charset="0"/>
              </a:rPr>
              <a:t>, 2025</a:t>
            </a:r>
          </a:p>
        </p:txBody>
      </p:sp>
    </p:spTree>
    <p:extLst>
      <p:ext uri="{BB962C8B-B14F-4D97-AF65-F5344CB8AC3E}">
        <p14:creationId xmlns:p14="http://schemas.microsoft.com/office/powerpoint/2010/main" val="479721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Q2-2025 Highlights</a:t>
            </a:r>
          </a:p>
        </p:txBody>
      </p:sp>
      <p:sp>
        <p:nvSpPr>
          <p:cNvPr id="3" name="Text Placeholder 2"/>
          <p:cNvSpPr>
            <a:spLocks noGrp="1"/>
          </p:cNvSpPr>
          <p:nvPr>
            <p:ph type="body" sz="quarter" idx="11"/>
          </p:nvPr>
        </p:nvSpPr>
        <p:spPr>
          <a:xfrm>
            <a:off x="709661" y="1560541"/>
            <a:ext cx="15544800" cy="8153400"/>
          </a:xfrm>
        </p:spPr>
        <p:txBody>
          <a:bodyPr>
            <a:normAutofit fontScale="92500" lnSpcReduction="10000"/>
          </a:bodyPr>
          <a:lstStyle/>
          <a:p>
            <a:pPr>
              <a:lnSpc>
                <a:spcPct val="150000"/>
              </a:lnSpc>
              <a:spcBef>
                <a:spcPts val="600"/>
              </a:spcBef>
              <a:spcAft>
                <a:spcPts val="600"/>
              </a:spcAft>
            </a:pPr>
            <a:r>
              <a:rPr lang="en-US" sz="4000" dirty="0">
                <a:solidFill>
                  <a:srgbClr val="3A547C"/>
                </a:solidFill>
              </a:rPr>
              <a:t>Unexpected decline in revenue </a:t>
            </a:r>
          </a:p>
          <a:p>
            <a:pPr lvl="1">
              <a:lnSpc>
                <a:spcPct val="150000"/>
              </a:lnSpc>
              <a:spcBef>
                <a:spcPts val="600"/>
              </a:spcBef>
              <a:spcAft>
                <a:spcPts val="600"/>
              </a:spcAft>
              <a:buFont typeface="Courier New" panose="02070309020205020404" pitchFamily="49" charset="0"/>
              <a:buChar char="o"/>
            </a:pPr>
            <a:r>
              <a:rPr lang="en-US" sz="3200" dirty="0"/>
              <a:t>Expect revenue and earnings to recover in Q3-FY2025</a:t>
            </a:r>
          </a:p>
          <a:p>
            <a:pPr>
              <a:lnSpc>
                <a:spcPct val="150000"/>
              </a:lnSpc>
              <a:spcBef>
                <a:spcPts val="600"/>
              </a:spcBef>
              <a:spcAft>
                <a:spcPts val="600"/>
              </a:spcAft>
            </a:pPr>
            <a:r>
              <a:rPr lang="en-US" sz="4000" dirty="0">
                <a:solidFill>
                  <a:srgbClr val="3A547C"/>
                </a:solidFill>
              </a:rPr>
              <a:t>Refinanced credit facility, maturing December 2029</a:t>
            </a:r>
          </a:p>
          <a:p>
            <a:pPr marL="457200" lvl="1">
              <a:lnSpc>
                <a:spcPct val="150000"/>
              </a:lnSpc>
              <a:spcBef>
                <a:spcPts val="600"/>
              </a:spcBef>
              <a:spcAft>
                <a:spcPts val="600"/>
              </a:spcAft>
            </a:pPr>
            <a:r>
              <a:rPr lang="en-US" sz="4000" dirty="0"/>
              <a:t>Streamlining international and domestic operations, with further headcount reductions</a:t>
            </a:r>
          </a:p>
          <a:p>
            <a:pPr lvl="1">
              <a:lnSpc>
                <a:spcPct val="150000"/>
              </a:lnSpc>
              <a:spcBef>
                <a:spcPts val="600"/>
              </a:spcBef>
              <a:spcAft>
                <a:spcPts val="600"/>
              </a:spcAft>
              <a:buFont typeface="Courier New" panose="02070309020205020404" pitchFamily="49" charset="0"/>
              <a:buChar char="o"/>
            </a:pPr>
            <a:r>
              <a:rPr lang="en-US" sz="3200" dirty="0"/>
              <a:t>Building on similar actions a year ago. </a:t>
            </a:r>
          </a:p>
          <a:p>
            <a:pPr marL="457200" lvl="1">
              <a:lnSpc>
                <a:spcPct val="150000"/>
              </a:lnSpc>
              <a:spcBef>
                <a:spcPts val="600"/>
              </a:spcBef>
              <a:spcAft>
                <a:spcPts val="600"/>
              </a:spcAft>
            </a:pPr>
            <a:r>
              <a:rPr lang="en-US" sz="4000" dirty="0"/>
              <a:t>Inventory levels more in line with current revenue levels.</a:t>
            </a:r>
          </a:p>
          <a:p>
            <a:pPr marL="457200" lvl="1">
              <a:lnSpc>
                <a:spcPct val="150000"/>
              </a:lnSpc>
              <a:spcBef>
                <a:spcPts val="600"/>
              </a:spcBef>
              <a:spcAft>
                <a:spcPts val="600"/>
              </a:spcAft>
            </a:pPr>
            <a:r>
              <a:rPr lang="en-US" sz="4000" dirty="0"/>
              <a:t>Expect strategic changes will improve overall profitability. </a:t>
            </a:r>
          </a:p>
          <a:p>
            <a:pPr marL="457200" lvl="1">
              <a:lnSpc>
                <a:spcPct val="150000"/>
              </a:lnSpc>
              <a:spcBef>
                <a:spcPts val="600"/>
              </a:spcBef>
              <a:spcAft>
                <a:spcPts val="600"/>
              </a:spcAft>
            </a:pPr>
            <a:r>
              <a:rPr lang="en-US" sz="4000" dirty="0"/>
              <a:t>Significantly increasing production capacity in Arkansas and Vietnam </a:t>
            </a:r>
          </a:p>
        </p:txBody>
      </p:sp>
      <p:sp>
        <p:nvSpPr>
          <p:cNvPr id="4" name="Google Shape;35;p5">
            <a:extLst>
              <a:ext uri="{FF2B5EF4-FFF2-40B4-BE49-F238E27FC236}">
                <a16:creationId xmlns:a16="http://schemas.microsoft.com/office/drawing/2014/main" id="{8B0EAC2E-A770-CD44-F5BE-FA59B93404AB}"/>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10</a:t>
            </a:fld>
            <a:endParaRPr lang="en-US" dirty="0"/>
          </a:p>
        </p:txBody>
      </p:sp>
    </p:spTree>
    <p:extLst>
      <p:ext uri="{BB962C8B-B14F-4D97-AF65-F5344CB8AC3E}">
        <p14:creationId xmlns:p14="http://schemas.microsoft.com/office/powerpoint/2010/main" val="3117139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Expanding Customer Base in Q2-FY2025</a:t>
            </a:r>
          </a:p>
        </p:txBody>
      </p:sp>
      <p:sp>
        <p:nvSpPr>
          <p:cNvPr id="3" name="Text Placeholder 2"/>
          <p:cNvSpPr>
            <a:spLocks noGrp="1"/>
          </p:cNvSpPr>
          <p:nvPr>
            <p:ph type="body" sz="quarter" idx="11"/>
          </p:nvPr>
        </p:nvSpPr>
        <p:spPr>
          <a:xfrm>
            <a:off x="3200400" y="2552700"/>
            <a:ext cx="11887200" cy="6248400"/>
          </a:xfrm>
        </p:spPr>
        <p:txBody>
          <a:bodyPr>
            <a:noAutofit/>
          </a:bodyPr>
          <a:lstStyle/>
          <a:p>
            <a:pPr>
              <a:lnSpc>
                <a:spcPct val="150000"/>
              </a:lnSpc>
            </a:pPr>
            <a:r>
              <a:rPr lang="en-US" sz="4400" dirty="0">
                <a:solidFill>
                  <a:srgbClr val="3A547C"/>
                </a:solidFill>
              </a:rPr>
              <a:t>Aerospace systems</a:t>
            </a:r>
          </a:p>
          <a:p>
            <a:pPr>
              <a:lnSpc>
                <a:spcPct val="150000"/>
              </a:lnSpc>
            </a:pPr>
            <a:r>
              <a:rPr lang="en-US" sz="4400" dirty="0">
                <a:solidFill>
                  <a:srgbClr val="3A547C"/>
                </a:solidFill>
              </a:rPr>
              <a:t>Energy resiliency technology:</a:t>
            </a:r>
          </a:p>
          <a:p>
            <a:pPr lvl="1">
              <a:lnSpc>
                <a:spcPct val="150000"/>
              </a:lnSpc>
            </a:pPr>
            <a:r>
              <a:rPr lang="en-US" sz="3600" dirty="0">
                <a:solidFill>
                  <a:srgbClr val="3A547C"/>
                </a:solidFill>
              </a:rPr>
              <a:t>Expected to begin manufacturing in 2H-2025. </a:t>
            </a:r>
          </a:p>
          <a:p>
            <a:pPr lvl="1">
              <a:lnSpc>
                <a:spcPct val="150000"/>
              </a:lnSpc>
            </a:pPr>
            <a:r>
              <a:rPr lang="en-US" sz="3600" dirty="0">
                <a:solidFill>
                  <a:srgbClr val="3A547C"/>
                </a:solidFill>
              </a:rPr>
              <a:t>Once fully ramped, annual revenue could exceed $60 million. </a:t>
            </a:r>
          </a:p>
        </p:txBody>
      </p:sp>
      <p:sp>
        <p:nvSpPr>
          <p:cNvPr id="5" name="Google Shape;35;p5">
            <a:extLst>
              <a:ext uri="{FF2B5EF4-FFF2-40B4-BE49-F238E27FC236}">
                <a16:creationId xmlns:a16="http://schemas.microsoft.com/office/drawing/2014/main" id="{CF8C3056-5470-BFFA-6BFE-5E1F3ECA98BC}"/>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11</a:t>
            </a:fld>
            <a:endParaRPr lang="en-US" dirty="0"/>
          </a:p>
        </p:txBody>
      </p:sp>
    </p:spTree>
    <p:extLst>
      <p:ext uri="{BB962C8B-B14F-4D97-AF65-F5344CB8AC3E}">
        <p14:creationId xmlns:p14="http://schemas.microsoft.com/office/powerpoint/2010/main" val="2362211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Continuing Macro Drivers</a:t>
            </a:r>
          </a:p>
        </p:txBody>
      </p:sp>
      <p:sp>
        <p:nvSpPr>
          <p:cNvPr id="4" name="Text Placeholder 2">
            <a:extLst>
              <a:ext uri="{FF2B5EF4-FFF2-40B4-BE49-F238E27FC236}">
                <a16:creationId xmlns:a16="http://schemas.microsoft.com/office/drawing/2014/main" id="{D7F96B20-C4E4-E4E8-4BEF-0F21A2D97E77}"/>
              </a:ext>
            </a:extLst>
          </p:cNvPr>
          <p:cNvSpPr>
            <a:spLocks noGrp="1"/>
          </p:cNvSpPr>
          <p:nvPr>
            <p:ph type="body" sz="quarter" idx="11"/>
          </p:nvPr>
        </p:nvSpPr>
        <p:spPr>
          <a:xfrm>
            <a:off x="914400" y="2552700"/>
            <a:ext cx="15544800" cy="6407808"/>
          </a:xfrm>
        </p:spPr>
        <p:txBody>
          <a:bodyPr>
            <a:normAutofit/>
          </a:bodyPr>
          <a:lstStyle/>
          <a:p>
            <a:pPr>
              <a:lnSpc>
                <a:spcPct val="110000"/>
              </a:lnSpc>
              <a:spcAft>
                <a:spcPts val="1200"/>
              </a:spcAft>
            </a:pPr>
            <a:r>
              <a:rPr lang="en-US" sz="4000" dirty="0">
                <a:solidFill>
                  <a:srgbClr val="3A547C"/>
                </a:solidFill>
              </a:rPr>
              <a:t>Expect global logistics problems, geopolitical tensions and new tariffs will drive OEMs to re-examine outsourcing strategies  </a:t>
            </a:r>
          </a:p>
          <a:p>
            <a:pPr lvl="1">
              <a:lnSpc>
                <a:spcPct val="110000"/>
              </a:lnSpc>
              <a:spcAft>
                <a:spcPts val="1200"/>
              </a:spcAft>
              <a:buFont typeface="Courier New" panose="02070309020205020404" pitchFamily="49" charset="0"/>
              <a:buChar char="o"/>
            </a:pPr>
            <a:r>
              <a:rPr lang="en-US" sz="3600" dirty="0">
                <a:solidFill>
                  <a:srgbClr val="3A547C"/>
                </a:solidFill>
              </a:rPr>
              <a:t>We believe OEMs realize they are overly dependent on China for not only manufacturing, but for design and logistics </a:t>
            </a:r>
          </a:p>
          <a:p>
            <a:pPr lvl="1">
              <a:lnSpc>
                <a:spcPct val="110000"/>
              </a:lnSpc>
              <a:spcAft>
                <a:spcPts val="1200"/>
              </a:spcAft>
              <a:buFont typeface="Courier New" panose="02070309020205020404" pitchFamily="49" charset="0"/>
              <a:buChar char="o"/>
            </a:pPr>
            <a:r>
              <a:rPr lang="en-US" sz="3600" dirty="0"/>
              <a:t>D</a:t>
            </a:r>
            <a:r>
              <a:rPr lang="en-US" sz="3600" dirty="0">
                <a:solidFill>
                  <a:srgbClr val="3A547C"/>
                </a:solidFill>
              </a:rPr>
              <a:t>ecision to on-shore becoming smart long-term strategy</a:t>
            </a:r>
          </a:p>
          <a:p>
            <a:pPr>
              <a:lnSpc>
                <a:spcPct val="110000"/>
              </a:lnSpc>
              <a:spcAft>
                <a:spcPts val="1200"/>
              </a:spcAft>
            </a:pPr>
            <a:r>
              <a:rPr lang="en-US" sz="4000" dirty="0">
                <a:solidFill>
                  <a:srgbClr val="3A547C"/>
                </a:solidFill>
              </a:rPr>
              <a:t>Continued increases in Mexican wages</a:t>
            </a:r>
          </a:p>
          <a:p>
            <a:pPr lvl="1">
              <a:lnSpc>
                <a:spcPct val="110000"/>
              </a:lnSpc>
              <a:spcAft>
                <a:spcPts val="1200"/>
              </a:spcAft>
              <a:buFont typeface="Courier New" panose="02070309020205020404" pitchFamily="49" charset="0"/>
              <a:buChar char="o"/>
            </a:pPr>
            <a:r>
              <a:rPr lang="en-US" sz="3600" dirty="0"/>
              <a:t>Customers using different calculus for selecting geographic location for business</a:t>
            </a:r>
            <a:endParaRPr lang="en-US" sz="3600" dirty="0">
              <a:solidFill>
                <a:srgbClr val="3A547C"/>
              </a:solidFill>
            </a:endParaRPr>
          </a:p>
          <a:p>
            <a:pPr>
              <a:spcAft>
                <a:spcPts val="1200"/>
              </a:spcAft>
            </a:pPr>
            <a:endParaRPr lang="en-US" dirty="0"/>
          </a:p>
        </p:txBody>
      </p:sp>
      <p:sp>
        <p:nvSpPr>
          <p:cNvPr id="3" name="Google Shape;35;p5">
            <a:extLst>
              <a:ext uri="{FF2B5EF4-FFF2-40B4-BE49-F238E27FC236}">
                <a16:creationId xmlns:a16="http://schemas.microsoft.com/office/drawing/2014/main" id="{EED607AE-DB2D-B2BE-6541-9098B65F4D08}"/>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12</a:t>
            </a:fld>
            <a:endParaRPr lang="en-US" dirty="0"/>
          </a:p>
        </p:txBody>
      </p:sp>
    </p:spTree>
    <p:extLst>
      <p:ext uri="{BB962C8B-B14F-4D97-AF65-F5344CB8AC3E}">
        <p14:creationId xmlns:p14="http://schemas.microsoft.com/office/powerpoint/2010/main" val="2450993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Expanding US and Vietnam Production</a:t>
            </a:r>
          </a:p>
        </p:txBody>
      </p:sp>
      <p:sp>
        <p:nvSpPr>
          <p:cNvPr id="4" name="Text Placeholder 2">
            <a:extLst>
              <a:ext uri="{FF2B5EF4-FFF2-40B4-BE49-F238E27FC236}">
                <a16:creationId xmlns:a16="http://schemas.microsoft.com/office/drawing/2014/main" id="{C91F341F-F58B-03C7-0CBF-21F197B79FAD}"/>
              </a:ext>
            </a:extLst>
          </p:cNvPr>
          <p:cNvSpPr>
            <a:spLocks noGrp="1"/>
          </p:cNvSpPr>
          <p:nvPr>
            <p:ph type="body" sz="quarter" idx="11"/>
          </p:nvPr>
        </p:nvSpPr>
        <p:spPr>
          <a:xfrm>
            <a:off x="838200" y="1638300"/>
            <a:ext cx="16383000" cy="8153400"/>
          </a:xfrm>
        </p:spPr>
        <p:txBody>
          <a:bodyPr>
            <a:normAutofit/>
          </a:bodyPr>
          <a:lstStyle/>
          <a:p>
            <a:pPr>
              <a:lnSpc>
                <a:spcPct val="110000"/>
              </a:lnSpc>
              <a:spcAft>
                <a:spcPts val="1200"/>
              </a:spcAft>
            </a:pPr>
            <a:r>
              <a:rPr lang="en-US" sz="3600" dirty="0">
                <a:solidFill>
                  <a:srgbClr val="3A547C"/>
                </a:solidFill>
              </a:rPr>
              <a:t>US facilities:   </a:t>
            </a:r>
          </a:p>
          <a:p>
            <a:pPr lvl="1">
              <a:lnSpc>
                <a:spcPct val="110000"/>
              </a:lnSpc>
              <a:spcAft>
                <a:spcPts val="1200"/>
              </a:spcAft>
              <a:buFont typeface="Courier New" panose="02070309020205020404" pitchFamily="49" charset="0"/>
              <a:buChar char="o"/>
            </a:pPr>
            <a:r>
              <a:rPr lang="en-US" sz="3200" dirty="0"/>
              <a:t>Designed to provide ultimate in flexibility, engineering support, and ease of communications</a:t>
            </a:r>
          </a:p>
          <a:p>
            <a:pPr lvl="1">
              <a:lnSpc>
                <a:spcPct val="110000"/>
              </a:lnSpc>
              <a:spcAft>
                <a:spcPts val="1200"/>
              </a:spcAft>
              <a:buFont typeface="Courier New" panose="02070309020205020404" pitchFamily="49" charset="0"/>
              <a:buChar char="o"/>
            </a:pPr>
            <a:r>
              <a:rPr lang="en-US" sz="3200" dirty="0"/>
              <a:t>Expect to see increased demand and new programs in coming quarters. </a:t>
            </a:r>
          </a:p>
          <a:p>
            <a:pPr lvl="1">
              <a:lnSpc>
                <a:spcPct val="110000"/>
              </a:lnSpc>
              <a:spcAft>
                <a:spcPts val="1200"/>
              </a:spcAft>
              <a:buFont typeface="Courier New" panose="02070309020205020404" pitchFamily="49" charset="0"/>
              <a:buChar char="o"/>
            </a:pPr>
            <a:r>
              <a:rPr lang="en-US" sz="3200" dirty="0"/>
              <a:t>Planning to significantly increase size of Arkansas facilities by June 2025.</a:t>
            </a:r>
          </a:p>
          <a:p>
            <a:pPr marL="457200" lvl="1">
              <a:lnSpc>
                <a:spcPct val="110000"/>
              </a:lnSpc>
              <a:spcBef>
                <a:spcPts val="1000"/>
              </a:spcBef>
              <a:spcAft>
                <a:spcPts val="1200"/>
              </a:spcAft>
            </a:pPr>
            <a:r>
              <a:rPr lang="en-US" sz="3600" dirty="0"/>
              <a:t>Vietnam facilities:</a:t>
            </a:r>
          </a:p>
          <a:p>
            <a:pPr marL="914400" lvl="2" indent="-457200">
              <a:lnSpc>
                <a:spcPct val="110000"/>
              </a:lnSpc>
              <a:spcBef>
                <a:spcPts val="1000"/>
              </a:spcBef>
              <a:spcAft>
                <a:spcPts val="1200"/>
              </a:spcAft>
              <a:buFont typeface="Courier New" panose="02070309020205020404" pitchFamily="49" charset="0"/>
              <a:buChar char="o"/>
            </a:pPr>
            <a:r>
              <a:rPr lang="en-US" sz="3400" dirty="0"/>
              <a:t>Offers high-quality, low-cost choice associated with China and Mexico in the past. </a:t>
            </a:r>
          </a:p>
          <a:p>
            <a:pPr marL="914400" lvl="2" indent="-457200">
              <a:lnSpc>
                <a:spcPct val="110000"/>
              </a:lnSpc>
              <a:spcBef>
                <a:spcPts val="1000"/>
              </a:spcBef>
              <a:spcAft>
                <a:spcPts val="1200"/>
              </a:spcAft>
              <a:buFont typeface="Courier New" panose="02070309020205020404" pitchFamily="49" charset="0"/>
              <a:buChar char="o"/>
            </a:pPr>
            <a:r>
              <a:rPr lang="en-US" sz="3400" dirty="0"/>
              <a:t>Planning to double capacity by September 2025.</a:t>
            </a:r>
          </a:p>
          <a:p>
            <a:pPr marL="914400" lvl="2" indent="-457200">
              <a:lnSpc>
                <a:spcPct val="110000"/>
              </a:lnSpc>
              <a:spcBef>
                <a:spcPts val="1000"/>
              </a:spcBef>
              <a:spcAft>
                <a:spcPts val="1200"/>
              </a:spcAft>
              <a:buFont typeface="Courier New" panose="02070309020205020404" pitchFamily="49" charset="0"/>
              <a:buChar char="o"/>
            </a:pPr>
            <a:r>
              <a:rPr lang="en-US" sz="3400" dirty="0"/>
              <a:t>Expected to play major role in long-term growth.</a:t>
            </a:r>
          </a:p>
        </p:txBody>
      </p:sp>
      <p:sp>
        <p:nvSpPr>
          <p:cNvPr id="3" name="Google Shape;35;p5">
            <a:extLst>
              <a:ext uri="{FF2B5EF4-FFF2-40B4-BE49-F238E27FC236}">
                <a16:creationId xmlns:a16="http://schemas.microsoft.com/office/drawing/2014/main" id="{E0E8A92C-3176-28F6-EEA3-9AF3054FA0D2}"/>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13</a:t>
            </a:fld>
            <a:endParaRPr lang="en-US" dirty="0"/>
          </a:p>
        </p:txBody>
      </p:sp>
    </p:spTree>
    <p:extLst>
      <p:ext uri="{BB962C8B-B14F-4D97-AF65-F5344CB8AC3E}">
        <p14:creationId xmlns:p14="http://schemas.microsoft.com/office/powerpoint/2010/main" val="1428599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One-Stop-Shop</a:t>
            </a:r>
          </a:p>
        </p:txBody>
      </p:sp>
      <p:sp>
        <p:nvSpPr>
          <p:cNvPr id="4" name="Text Placeholder 2">
            <a:extLst>
              <a:ext uri="{FF2B5EF4-FFF2-40B4-BE49-F238E27FC236}">
                <a16:creationId xmlns:a16="http://schemas.microsoft.com/office/drawing/2014/main" id="{5DEDD321-B944-7EC7-9F85-F69EABD76692}"/>
              </a:ext>
            </a:extLst>
          </p:cNvPr>
          <p:cNvSpPr>
            <a:spLocks noGrp="1"/>
          </p:cNvSpPr>
          <p:nvPr>
            <p:ph type="body" sz="quarter" idx="11"/>
          </p:nvPr>
        </p:nvSpPr>
        <p:spPr>
          <a:xfrm>
            <a:off x="838200" y="1638300"/>
            <a:ext cx="16383000" cy="8648700"/>
          </a:xfrm>
        </p:spPr>
        <p:txBody>
          <a:bodyPr>
            <a:normAutofit fontScale="85000" lnSpcReduction="10000"/>
          </a:bodyPr>
          <a:lstStyle/>
          <a:p>
            <a:pPr>
              <a:lnSpc>
                <a:spcPct val="110000"/>
              </a:lnSpc>
              <a:spcAft>
                <a:spcPts val="1200"/>
              </a:spcAft>
            </a:pPr>
            <a:r>
              <a:rPr lang="en-US" sz="4200" dirty="0">
                <a:solidFill>
                  <a:srgbClr val="3A547C"/>
                </a:solidFill>
              </a:rPr>
              <a:t>Combination of global footprint and expansive design capabilities capturing new business</a:t>
            </a:r>
          </a:p>
          <a:p>
            <a:pPr lvl="1">
              <a:lnSpc>
                <a:spcPct val="110000"/>
              </a:lnSpc>
              <a:spcAft>
                <a:spcPts val="1200"/>
              </a:spcAft>
              <a:buFont typeface="Courier New" panose="02070309020205020404" pitchFamily="49" charset="0"/>
              <a:buChar char="o"/>
            </a:pPr>
            <a:r>
              <a:rPr lang="en-US" sz="3800" dirty="0"/>
              <a:t>Many large/medium-sized program wins predicated on our deep and broad design services</a:t>
            </a:r>
            <a:endParaRPr lang="en-US" sz="3800" dirty="0">
              <a:highlight>
                <a:srgbClr val="FFFF00"/>
              </a:highlight>
            </a:endParaRPr>
          </a:p>
          <a:p>
            <a:pPr lvl="1">
              <a:lnSpc>
                <a:spcPct val="110000"/>
              </a:lnSpc>
              <a:spcAft>
                <a:spcPts val="1200"/>
              </a:spcAft>
              <a:buFont typeface="Courier New" panose="02070309020205020404" pitchFamily="49" charset="0"/>
              <a:buChar char="o"/>
            </a:pPr>
            <a:r>
              <a:rPr lang="en-US" sz="3800" dirty="0"/>
              <a:t>We believe our knowledge of specific design challenges makes business extremely sticky</a:t>
            </a:r>
          </a:p>
          <a:p>
            <a:pPr>
              <a:lnSpc>
                <a:spcPct val="110000"/>
              </a:lnSpc>
              <a:spcAft>
                <a:spcPts val="1200"/>
              </a:spcAft>
            </a:pPr>
            <a:r>
              <a:rPr lang="en-US" sz="4200" dirty="0">
                <a:solidFill>
                  <a:srgbClr val="3A547C"/>
                </a:solidFill>
              </a:rPr>
              <a:t>Continue to invest in vertical integration and manufacturing process knowledge =&gt; we believe this increasingly sets us apart from competitors </a:t>
            </a:r>
          </a:p>
          <a:p>
            <a:pPr lvl="1">
              <a:lnSpc>
                <a:spcPct val="110000"/>
              </a:lnSpc>
              <a:spcAft>
                <a:spcPts val="1200"/>
              </a:spcAft>
              <a:buFont typeface="Courier New" panose="02070309020205020404" pitchFamily="49" charset="0"/>
              <a:buChar char="o"/>
            </a:pPr>
            <a:r>
              <a:rPr lang="en-US" sz="3800" dirty="0"/>
              <a:t>Wide range of plastic molding – injection, blow, gas assist, and multi-shot</a:t>
            </a:r>
          </a:p>
          <a:p>
            <a:pPr lvl="1">
              <a:lnSpc>
                <a:spcPct val="110000"/>
              </a:lnSpc>
              <a:spcAft>
                <a:spcPts val="1200"/>
              </a:spcAft>
              <a:buFont typeface="Courier New" panose="02070309020205020404" pitchFamily="49" charset="0"/>
              <a:buChar char="o"/>
            </a:pPr>
            <a:r>
              <a:rPr lang="en-US" sz="3800" dirty="0"/>
              <a:t>PCB assembly, metal forming, painting and coating, complex high volume automated assembly</a:t>
            </a:r>
          </a:p>
          <a:p>
            <a:pPr lvl="1">
              <a:lnSpc>
                <a:spcPct val="110000"/>
              </a:lnSpc>
              <a:spcAft>
                <a:spcPts val="1200"/>
              </a:spcAft>
              <a:buFont typeface="Courier New" panose="02070309020205020404" pitchFamily="49" charset="0"/>
              <a:buChar char="o"/>
            </a:pPr>
            <a:r>
              <a:rPr lang="en-US" sz="3800" dirty="0"/>
              <a:t>Design construction and complicated test equipment </a:t>
            </a:r>
          </a:p>
          <a:p>
            <a:pPr marL="0" lvl="1" indent="0">
              <a:lnSpc>
                <a:spcPct val="110000"/>
              </a:lnSpc>
              <a:spcBef>
                <a:spcPts val="1000"/>
              </a:spcBef>
              <a:spcAft>
                <a:spcPts val="1200"/>
              </a:spcAft>
              <a:buNone/>
            </a:pPr>
            <a:r>
              <a:rPr lang="en-US" sz="3600" dirty="0"/>
              <a:t> </a:t>
            </a:r>
          </a:p>
        </p:txBody>
      </p:sp>
    </p:spTree>
    <p:extLst>
      <p:ext uri="{BB962C8B-B14F-4D97-AF65-F5344CB8AC3E}">
        <p14:creationId xmlns:p14="http://schemas.microsoft.com/office/powerpoint/2010/main" val="2376322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Looking Forward</a:t>
            </a:r>
          </a:p>
        </p:txBody>
      </p:sp>
      <p:sp>
        <p:nvSpPr>
          <p:cNvPr id="4" name="Text Placeholder 2">
            <a:extLst>
              <a:ext uri="{FF2B5EF4-FFF2-40B4-BE49-F238E27FC236}">
                <a16:creationId xmlns:a16="http://schemas.microsoft.com/office/drawing/2014/main" id="{B3E77212-6CE4-1CE0-3D91-E79DFEB1C84F}"/>
              </a:ext>
            </a:extLst>
          </p:cNvPr>
          <p:cNvSpPr>
            <a:spLocks noGrp="1"/>
          </p:cNvSpPr>
          <p:nvPr>
            <p:ph type="body" sz="quarter" idx="11"/>
          </p:nvPr>
        </p:nvSpPr>
        <p:spPr>
          <a:xfrm>
            <a:off x="838200" y="2019300"/>
            <a:ext cx="15087600" cy="7772400"/>
          </a:xfrm>
        </p:spPr>
        <p:txBody>
          <a:bodyPr>
            <a:normAutofit/>
          </a:bodyPr>
          <a:lstStyle/>
          <a:p>
            <a:pPr>
              <a:lnSpc>
                <a:spcPct val="110000"/>
              </a:lnSpc>
              <a:spcAft>
                <a:spcPts val="1200"/>
              </a:spcAft>
            </a:pPr>
            <a:r>
              <a:rPr lang="en-US" sz="4000" dirty="0">
                <a:solidFill>
                  <a:srgbClr val="3A547C"/>
                </a:solidFill>
              </a:rPr>
              <a:t>Macro business drivers expected to continue unabated</a:t>
            </a:r>
          </a:p>
          <a:p>
            <a:pPr>
              <a:lnSpc>
                <a:spcPct val="110000"/>
              </a:lnSpc>
              <a:spcAft>
                <a:spcPts val="1200"/>
              </a:spcAft>
            </a:pPr>
            <a:r>
              <a:rPr lang="en-US" sz="4000" dirty="0">
                <a:solidFill>
                  <a:srgbClr val="3A547C"/>
                </a:solidFill>
              </a:rPr>
              <a:t>Strong pipeline of potential new business</a:t>
            </a:r>
          </a:p>
          <a:p>
            <a:pPr>
              <a:lnSpc>
                <a:spcPct val="110000"/>
              </a:lnSpc>
              <a:spcAft>
                <a:spcPts val="1200"/>
              </a:spcAft>
            </a:pPr>
            <a:r>
              <a:rPr lang="en-US" sz="4000" dirty="0">
                <a:solidFill>
                  <a:srgbClr val="3A547C"/>
                </a:solidFill>
              </a:rPr>
              <a:t>Seeing significant improvements in operating efficiencies</a:t>
            </a:r>
          </a:p>
          <a:p>
            <a:pPr>
              <a:lnSpc>
                <a:spcPct val="110000"/>
              </a:lnSpc>
              <a:spcAft>
                <a:spcPts val="1200"/>
              </a:spcAft>
            </a:pPr>
            <a:r>
              <a:rPr lang="en-US" sz="4000" dirty="0">
                <a:solidFill>
                  <a:srgbClr val="3A547C"/>
                </a:solidFill>
              </a:rPr>
              <a:t>Continuing to rebalance manufacturing across facilities in US and Vietnam</a:t>
            </a:r>
          </a:p>
          <a:p>
            <a:pPr>
              <a:lnSpc>
                <a:spcPct val="110000"/>
              </a:lnSpc>
              <a:spcAft>
                <a:spcPts val="1200"/>
              </a:spcAft>
            </a:pPr>
            <a:r>
              <a:rPr lang="en-US" sz="4000" dirty="0">
                <a:solidFill>
                  <a:srgbClr val="3A547C"/>
                </a:solidFill>
              </a:rPr>
              <a:t>Remain encouraged by progress and potential for profitable growth over long term</a:t>
            </a:r>
          </a:p>
        </p:txBody>
      </p:sp>
      <p:sp>
        <p:nvSpPr>
          <p:cNvPr id="3" name="Google Shape;35;p5">
            <a:extLst>
              <a:ext uri="{FF2B5EF4-FFF2-40B4-BE49-F238E27FC236}">
                <a16:creationId xmlns:a16="http://schemas.microsoft.com/office/drawing/2014/main" id="{862DD724-050D-A5CB-BCF3-229387634482}"/>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15</a:t>
            </a:fld>
            <a:endParaRPr lang="en-US" dirty="0"/>
          </a:p>
        </p:txBody>
      </p:sp>
    </p:spTree>
    <p:extLst>
      <p:ext uri="{BB962C8B-B14F-4D97-AF65-F5344CB8AC3E}">
        <p14:creationId xmlns:p14="http://schemas.microsoft.com/office/powerpoint/2010/main" val="242057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752600" y="4778587"/>
            <a:ext cx="14630400" cy="2117513"/>
          </a:xfrm>
        </p:spPr>
        <p:txBody>
          <a:bodyPr/>
          <a:lstStyle/>
          <a:p>
            <a:pPr lvl="0"/>
            <a:endParaRPr lang="en-US" dirty="0"/>
          </a:p>
          <a:p>
            <a:pPr lvl="0"/>
            <a:r>
              <a:rPr lang="en-US" dirty="0"/>
              <a:t>Q &amp; A</a:t>
            </a:r>
          </a:p>
        </p:txBody>
      </p:sp>
      <p:sp>
        <p:nvSpPr>
          <p:cNvPr id="2" name="Google Shape;35;p5">
            <a:extLst>
              <a:ext uri="{FF2B5EF4-FFF2-40B4-BE49-F238E27FC236}">
                <a16:creationId xmlns:a16="http://schemas.microsoft.com/office/drawing/2014/main" id="{A2443DBA-1A08-C428-CEE0-6CFD2E1BD2A9}"/>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16</a:t>
            </a:fld>
            <a:endParaRPr lang="en-US" dirty="0"/>
          </a:p>
        </p:txBody>
      </p:sp>
    </p:spTree>
    <p:extLst>
      <p:ext uri="{BB962C8B-B14F-4D97-AF65-F5344CB8AC3E}">
        <p14:creationId xmlns:p14="http://schemas.microsoft.com/office/powerpoint/2010/main" val="3930751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B2FBE6-2A5E-EF26-7768-822A87B5933F}"/>
              </a:ext>
            </a:extLst>
          </p:cNvPr>
          <p:cNvSpPr>
            <a:spLocks noGrp="1"/>
          </p:cNvSpPr>
          <p:nvPr>
            <p:ph type="body" sz="quarter" idx="10"/>
          </p:nvPr>
        </p:nvSpPr>
        <p:spPr/>
        <p:txBody>
          <a:bodyPr/>
          <a:lstStyle/>
          <a:p>
            <a:r>
              <a:rPr lang="en-US" dirty="0"/>
              <a:t>Appendix: Non-GAAP Reconciliations</a:t>
            </a:r>
          </a:p>
        </p:txBody>
      </p:sp>
      <p:pic>
        <p:nvPicPr>
          <p:cNvPr id="5" name="Picture 4">
            <a:extLst>
              <a:ext uri="{FF2B5EF4-FFF2-40B4-BE49-F238E27FC236}">
                <a16:creationId xmlns:a16="http://schemas.microsoft.com/office/drawing/2014/main" id="{A96A22D7-9B02-6FF9-F9B0-3C5D76503832}"/>
              </a:ext>
            </a:extLst>
          </p:cNvPr>
          <p:cNvPicPr>
            <a:picLocks noChangeAspect="1"/>
          </p:cNvPicPr>
          <p:nvPr/>
        </p:nvPicPr>
        <p:blipFill>
          <a:blip r:embed="rId2"/>
          <a:stretch>
            <a:fillRect/>
          </a:stretch>
        </p:blipFill>
        <p:spPr>
          <a:xfrm>
            <a:off x="955744" y="2362093"/>
            <a:ext cx="14741456" cy="5562813"/>
          </a:xfrm>
          <a:prstGeom prst="rect">
            <a:avLst/>
          </a:prstGeom>
        </p:spPr>
      </p:pic>
    </p:spTree>
    <p:extLst>
      <p:ext uri="{BB962C8B-B14F-4D97-AF65-F5344CB8AC3E}">
        <p14:creationId xmlns:p14="http://schemas.microsoft.com/office/powerpoint/2010/main" val="1782990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Management On Call Today</a:t>
            </a:r>
          </a:p>
        </p:txBody>
      </p:sp>
      <p:sp>
        <p:nvSpPr>
          <p:cNvPr id="3" name="Text Placeholder 2"/>
          <p:cNvSpPr>
            <a:spLocks noGrp="1"/>
          </p:cNvSpPr>
          <p:nvPr>
            <p:ph type="body" sz="quarter" idx="11"/>
          </p:nvPr>
        </p:nvSpPr>
        <p:spPr>
          <a:xfrm>
            <a:off x="1961029" y="7505700"/>
            <a:ext cx="6629400" cy="1828800"/>
          </a:xfrm>
        </p:spPr>
        <p:txBody>
          <a:bodyPr>
            <a:normAutofit/>
          </a:bodyPr>
          <a:lstStyle/>
          <a:p>
            <a:pPr marL="0" indent="0" algn="ctr">
              <a:buNone/>
            </a:pPr>
            <a:r>
              <a:rPr lang="en-US" sz="4000" b="1" dirty="0">
                <a:solidFill>
                  <a:srgbClr val="3A547C"/>
                </a:solidFill>
              </a:rPr>
              <a:t>Brett Larsen</a:t>
            </a:r>
          </a:p>
          <a:p>
            <a:pPr marL="0" indent="0" algn="ctr">
              <a:buNone/>
            </a:pPr>
            <a:r>
              <a:rPr lang="en-US" sz="4000" b="1" dirty="0">
                <a:solidFill>
                  <a:srgbClr val="3A547C"/>
                </a:solidFill>
              </a:rPr>
              <a:t>President and CEO</a:t>
            </a:r>
          </a:p>
        </p:txBody>
      </p:sp>
      <p:sp>
        <p:nvSpPr>
          <p:cNvPr id="5" name="Text Placeholder 2">
            <a:extLst>
              <a:ext uri="{FF2B5EF4-FFF2-40B4-BE49-F238E27FC236}">
                <a16:creationId xmlns:a16="http://schemas.microsoft.com/office/drawing/2014/main" id="{74FDFA5D-0FA8-7030-1396-FCD8CAAF3CEE}"/>
              </a:ext>
            </a:extLst>
          </p:cNvPr>
          <p:cNvSpPr txBox="1">
            <a:spLocks/>
          </p:cNvSpPr>
          <p:nvPr/>
        </p:nvSpPr>
        <p:spPr>
          <a:xfrm>
            <a:off x="8362950" y="7505700"/>
            <a:ext cx="6629400" cy="1828800"/>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2800" kern="1200">
                <a:solidFill>
                  <a:srgbClr val="F98A3C"/>
                </a:solidFill>
                <a:latin typeface="Microsoft Sans Serif" panose="020B0604020202020204" pitchFamily="34" charset="0"/>
                <a:ea typeface="+mn-ea"/>
                <a:cs typeface="Microsoft Sans Serif" panose="020B0604020202020204" pitchFamily="34" charset="0"/>
              </a:defRPr>
            </a:lvl1pPr>
            <a:lvl2pPr marL="914400" indent="-457200" algn="l" defTabSz="914400" rtl="0" eaLnBrk="1" latinLnBrk="0" hangingPunct="1">
              <a:lnSpc>
                <a:spcPct val="90000"/>
              </a:lnSpc>
              <a:spcBef>
                <a:spcPts val="500"/>
              </a:spcBef>
              <a:buFont typeface="Arial" panose="020B0604020202020204" pitchFamily="34" charset="0"/>
              <a:buChar char="•"/>
              <a:defRPr sz="3000" kern="1200">
                <a:solidFill>
                  <a:srgbClr val="3A547C"/>
                </a:solidFill>
                <a:latin typeface="Microsoft Sans Serif" panose="020B0604020202020204" pitchFamily="34" charset="0"/>
                <a:ea typeface="+mn-ea"/>
                <a:cs typeface="Microsoft Sans Serif" panose="020B0604020202020204" pitchFamily="34" charset="0"/>
              </a:defRPr>
            </a:lvl2pPr>
            <a:lvl3pPr marL="1257300" indent="-342900" algn="l" defTabSz="914400" rtl="0" eaLnBrk="1" latinLnBrk="0" hangingPunct="1">
              <a:lnSpc>
                <a:spcPct val="90000"/>
              </a:lnSpc>
              <a:spcBef>
                <a:spcPts val="500"/>
              </a:spcBef>
              <a:buFont typeface="Arial" panose="020B0604020202020204" pitchFamily="34" charset="0"/>
              <a:buChar char="•"/>
              <a:defRPr sz="2800" kern="1200">
                <a:solidFill>
                  <a:srgbClr val="3A547C"/>
                </a:solidFill>
                <a:latin typeface="Microsoft Sans Serif" panose="020B0604020202020204" pitchFamily="34" charset="0"/>
                <a:ea typeface="+mn-ea"/>
                <a:cs typeface="Microsoft Sans Serif" panose="020B0604020202020204" pitchFamily="34" charset="0"/>
              </a:defRPr>
            </a:lvl3pPr>
            <a:lvl4pPr marL="1714500" indent="-342900" algn="l" defTabSz="914400" rtl="0" eaLnBrk="1" latinLnBrk="0" hangingPunct="1">
              <a:lnSpc>
                <a:spcPct val="90000"/>
              </a:lnSpc>
              <a:spcBef>
                <a:spcPts val="500"/>
              </a:spcBef>
              <a:buFont typeface="Arial" panose="020B0604020202020204" pitchFamily="34" charset="0"/>
              <a:buChar char="•"/>
              <a:defRPr sz="2600" kern="1200">
                <a:solidFill>
                  <a:srgbClr val="3A547C"/>
                </a:solidFill>
                <a:latin typeface="Microsoft Sans Serif" panose="020B0604020202020204" pitchFamily="34" charset="0"/>
                <a:ea typeface="+mn-ea"/>
                <a:cs typeface="Microsoft Sans Serif" panose="020B0604020202020204" pitchFamily="34" charset="0"/>
              </a:defRPr>
            </a:lvl4pPr>
            <a:lvl5pPr marL="2171700" indent="-342900" algn="l" defTabSz="914400" rtl="0" eaLnBrk="1" latinLnBrk="0" hangingPunct="1">
              <a:lnSpc>
                <a:spcPct val="90000"/>
              </a:lnSpc>
              <a:spcBef>
                <a:spcPts val="500"/>
              </a:spcBef>
              <a:buFont typeface="Arial" panose="020B0604020202020204" pitchFamily="34" charset="0"/>
              <a:buChar char="•"/>
              <a:defRPr sz="2400" kern="1200">
                <a:solidFill>
                  <a:srgbClr val="3A547C"/>
                </a:solidFill>
                <a:latin typeface="Microsoft Sans Serif" panose="020B0604020202020204" pitchFamily="34" charset="0"/>
                <a:ea typeface="+mn-ea"/>
                <a:cs typeface="Microsoft Sans Serif"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3A547C"/>
                </a:solidFill>
              </a:rPr>
              <a:t>Tony Voorhees</a:t>
            </a:r>
          </a:p>
          <a:p>
            <a:pPr marL="0" indent="0" algn="ctr">
              <a:buNone/>
            </a:pPr>
            <a:r>
              <a:rPr lang="en-US" sz="4000" b="1" dirty="0">
                <a:solidFill>
                  <a:srgbClr val="3A547C"/>
                </a:solidFill>
              </a:rPr>
              <a:t>CFO</a:t>
            </a:r>
          </a:p>
        </p:txBody>
      </p:sp>
      <p:sp>
        <p:nvSpPr>
          <p:cNvPr id="7" name="Google Shape;35;p5">
            <a:extLst>
              <a:ext uri="{FF2B5EF4-FFF2-40B4-BE49-F238E27FC236}">
                <a16:creationId xmlns:a16="http://schemas.microsoft.com/office/drawing/2014/main" id="{C7B33571-5F03-7623-07E1-8F03CAE8D7D9}"/>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2</a:t>
            </a:fld>
            <a:endParaRPr lang="en-US"/>
          </a:p>
        </p:txBody>
      </p:sp>
      <p:pic>
        <p:nvPicPr>
          <p:cNvPr id="6" name="Picture 5" descr="A person in a blue shirt&#10;&#10;AI-generated content may be incorrect.">
            <a:extLst>
              <a:ext uri="{FF2B5EF4-FFF2-40B4-BE49-F238E27FC236}">
                <a16:creationId xmlns:a16="http://schemas.microsoft.com/office/drawing/2014/main" id="{CCF317E5-1E15-6F32-7E04-E078269F7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1197" y="2171700"/>
            <a:ext cx="3929063" cy="5029200"/>
          </a:xfrm>
          <a:prstGeom prst="rect">
            <a:avLst/>
          </a:prstGeom>
        </p:spPr>
      </p:pic>
      <p:pic>
        <p:nvPicPr>
          <p:cNvPr id="11" name="Picture 10" descr="A person smiling at the camera&#10;&#10;AI-generated content may be incorrect.">
            <a:extLst>
              <a:ext uri="{FF2B5EF4-FFF2-40B4-BE49-F238E27FC236}">
                <a16:creationId xmlns:a16="http://schemas.microsoft.com/office/drawing/2014/main" id="{CE4D3905-657F-50C1-5B32-910CFA80E8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1200" y="2168857"/>
            <a:ext cx="3925952" cy="5025219"/>
          </a:xfrm>
          <a:prstGeom prst="rect">
            <a:avLst/>
          </a:prstGeom>
        </p:spPr>
      </p:pic>
    </p:spTree>
    <p:extLst>
      <p:ext uri="{BB962C8B-B14F-4D97-AF65-F5344CB8AC3E}">
        <p14:creationId xmlns:p14="http://schemas.microsoft.com/office/powerpoint/2010/main" val="872732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Notices and Disclaimers</a:t>
            </a:r>
          </a:p>
        </p:txBody>
      </p:sp>
      <p:sp>
        <p:nvSpPr>
          <p:cNvPr id="3" name="Text Placeholder 2"/>
          <p:cNvSpPr>
            <a:spLocks noGrp="1"/>
          </p:cNvSpPr>
          <p:nvPr>
            <p:ph type="body" sz="quarter" idx="11"/>
          </p:nvPr>
        </p:nvSpPr>
        <p:spPr>
          <a:xfrm>
            <a:off x="914400" y="1409700"/>
            <a:ext cx="15544800" cy="8001000"/>
          </a:xfrm>
        </p:spPr>
        <p:txBody>
          <a:bodyPr>
            <a:normAutofit/>
          </a:bodyPr>
          <a:lstStyle/>
          <a:p>
            <a:pPr marL="0" indent="0">
              <a:lnSpc>
                <a:spcPct val="110000"/>
              </a:lnSpc>
              <a:buNone/>
            </a:pPr>
            <a:r>
              <a:rPr lang="en-US" sz="1600" b="1" dirty="0">
                <a:solidFill>
                  <a:srgbClr val="3A547C"/>
                </a:solidFill>
              </a:rPr>
              <a:t>Forward-Looking Statements</a:t>
            </a:r>
          </a:p>
          <a:p>
            <a:pPr marL="0" indent="0">
              <a:lnSpc>
                <a:spcPct val="110000"/>
              </a:lnSpc>
              <a:buNone/>
            </a:pPr>
            <a:r>
              <a:rPr lang="en-US" sz="1600" dirty="0">
                <a:solidFill>
                  <a:srgbClr val="3A547C"/>
                </a:solidFill>
              </a:rPr>
              <a:t>Some of the statements in this presentation are forward-looking statements within the meaning of the Private Securities Litigation Reform Act of 1995. Forward-looking statements include, but are not limited to those including such words as aims, anticipates, believes, continues, estimates, expects, hopes, intends, plans, predicts, projects, targets, will, or would, similar verbs, or nouns corresponding to such verbs, which may be forward looking. Forward-looking statements also include other passages that are relevant to expected future events, performances, and actions or that can only be fully evaluated by events that will occur in the future. Forward-looking statements in this presentation include, without limitation, the Company’s statements regarding its expectations with respect to financial conditions and results, including revenue and earnings, cost savings from headcount reduction and the Mexican Peso exchange rate, demand for certain products and the effectiveness of some of its programs, business from customers and programs, and impacts from operational streamlining and efficiencies. There are many factors, risks and uncertainties that could cause actual results to differ materially from those predicted or projected in forward-looking statements, including but not limited to: the future of the global economic environment and its impact on our customers and suppliers; the success and timing of our expansion plans; the availability of components from the supply chain; the availability of a healthy workforce; the accuracy of suppliers’ and customers’ forecasts; development and success of customers’ programs and products; timing and effectiveness of ramping of new programs; success of new-product introductions; the risk of legal proceedings or governmental investigations relating to the previously reported financial statement restatements and related material weaknesses, the May 2024 cybersecurity incident and the subject of the internal investigation by the Company’s Audit Committee and related or other unrelated matters; acquisitions or divestitures of operations or facilities; technology advances; changes in pricing policies by the Company, its competitors, customers or suppliers; impact of new governmental legislation and regulation, including tax reform, tariffs and related activities, such trade negotiations and other risks; and other factors, risks, and uncertainties detailed from time to time in the Company’s SEC filings.</a:t>
            </a:r>
          </a:p>
          <a:p>
            <a:pPr marL="0" indent="0">
              <a:lnSpc>
                <a:spcPct val="110000"/>
              </a:lnSpc>
              <a:buNone/>
            </a:pPr>
            <a:r>
              <a:rPr lang="en-US" sz="1600" b="1" dirty="0">
                <a:solidFill>
                  <a:srgbClr val="3A547C"/>
                </a:solidFill>
              </a:rPr>
              <a:t>Available Information and Risk Factors</a:t>
            </a:r>
            <a:endParaRPr lang="en-US" sz="1600" dirty="0">
              <a:solidFill>
                <a:srgbClr val="3A547C"/>
              </a:solidFill>
            </a:endParaRPr>
          </a:p>
          <a:p>
            <a:pPr marL="0" indent="0">
              <a:lnSpc>
                <a:spcPct val="110000"/>
              </a:lnSpc>
              <a:buNone/>
            </a:pPr>
            <a:r>
              <a:rPr lang="en-US" sz="1600" dirty="0">
                <a:solidFill>
                  <a:srgbClr val="3A547C"/>
                </a:solidFill>
              </a:rPr>
              <a:t>We file annual, quarterly and current reports and other information with the SEC. The SEC filings are available on our website (</a:t>
            </a:r>
            <a:r>
              <a:rPr lang="en-US" sz="1600" dirty="0">
                <a:solidFill>
                  <a:srgbClr val="3A547C"/>
                </a:solidFill>
                <a:hlinkClick r:id="rId2"/>
              </a:rPr>
              <a:t>www.keytronic.com/investor-relations/sec-filings/</a:t>
            </a:r>
            <a:r>
              <a:rPr lang="en-US" sz="1600" dirty="0">
                <a:solidFill>
                  <a:srgbClr val="3A547C"/>
                </a:solidFill>
              </a:rPr>
              <a:t>) and at the SEC’s website (</a:t>
            </a:r>
            <a:r>
              <a:rPr lang="en-US" sz="1600" dirty="0">
                <a:solidFill>
                  <a:srgbClr val="3A547C"/>
                </a:solidFill>
                <a:hlinkClick r:id="rId3"/>
              </a:rPr>
              <a:t>www.sec.gov</a:t>
            </a:r>
            <a:r>
              <a:rPr lang="en-US" sz="1600" dirty="0">
                <a:solidFill>
                  <a:srgbClr val="3A547C"/>
                </a:solidFill>
              </a:rPr>
              <a:t>). These filings describe some of the risks and uncertainties that could affect our business and cause our actual results to differ materially from past or projected results. You should review these filings as they may contain important information about us and our business.</a:t>
            </a:r>
          </a:p>
          <a:p>
            <a:pPr marL="0" indent="0">
              <a:lnSpc>
                <a:spcPct val="110000"/>
              </a:lnSpc>
              <a:buNone/>
            </a:pPr>
            <a:r>
              <a:rPr lang="en-US" sz="1600" b="1" dirty="0">
                <a:solidFill>
                  <a:srgbClr val="3A547C"/>
                </a:solidFill>
              </a:rPr>
              <a:t>Non-GAAP Financial Measures</a:t>
            </a:r>
            <a:endParaRPr lang="en-US" sz="1600" dirty="0">
              <a:solidFill>
                <a:srgbClr val="3A547C"/>
              </a:solidFill>
            </a:endParaRPr>
          </a:p>
          <a:p>
            <a:pPr marL="0" indent="0">
              <a:lnSpc>
                <a:spcPct val="110000"/>
              </a:lnSpc>
              <a:buNone/>
            </a:pPr>
            <a:r>
              <a:rPr lang="en-US" sz="1600" dirty="0">
                <a:solidFill>
                  <a:srgbClr val="3A547C"/>
                </a:solidFill>
              </a:rPr>
              <a:t>This presentation contains certain non-GAAP financial measures, adjusted net income and adjusted net income per share. We provide these non-GAAP financial measures because we believe they provide greater transparency related to our core operations and represent supplemental information used by management in its financial and operational decision making. Additional information about, and reconciliations of, these measures are provided at the end of this slide deck and in our earnings release, which is posted to the investor relations section of our website: </a:t>
            </a:r>
            <a:r>
              <a:rPr lang="en-US" sz="1600" dirty="0">
                <a:solidFill>
                  <a:srgbClr val="3A547C"/>
                </a:solidFill>
                <a:hlinkClick r:id="rId4"/>
              </a:rPr>
              <a:t>www.keytronic.com/investor-relations/press-releases/</a:t>
            </a:r>
            <a:r>
              <a:rPr lang="en-US" sz="1600" dirty="0">
                <a:solidFill>
                  <a:srgbClr val="3A547C"/>
                </a:solidFill>
              </a:rPr>
              <a:t>.</a:t>
            </a:r>
          </a:p>
        </p:txBody>
      </p:sp>
      <p:sp>
        <p:nvSpPr>
          <p:cNvPr id="4" name="Google Shape;35;p5">
            <a:extLst>
              <a:ext uri="{FF2B5EF4-FFF2-40B4-BE49-F238E27FC236}">
                <a16:creationId xmlns:a16="http://schemas.microsoft.com/office/drawing/2014/main" id="{DF597BEB-13E8-BBD0-4BD8-4B1E4F0297F5}"/>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3</a:t>
            </a:fld>
            <a:endParaRPr lang="en-US"/>
          </a:p>
        </p:txBody>
      </p:sp>
    </p:spTree>
    <p:extLst>
      <p:ext uri="{BB962C8B-B14F-4D97-AF65-F5344CB8AC3E}">
        <p14:creationId xmlns:p14="http://schemas.microsoft.com/office/powerpoint/2010/main" val="4158492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Revenue Highlights</a:t>
            </a:r>
          </a:p>
        </p:txBody>
      </p:sp>
      <p:graphicFrame>
        <p:nvGraphicFramePr>
          <p:cNvPr id="4" name="Table 3">
            <a:extLst>
              <a:ext uri="{FF2B5EF4-FFF2-40B4-BE49-F238E27FC236}">
                <a16:creationId xmlns:a16="http://schemas.microsoft.com/office/drawing/2014/main" id="{6282AAD6-8F6D-4F25-DDDF-949F4287CC44}"/>
              </a:ext>
            </a:extLst>
          </p:cNvPr>
          <p:cNvGraphicFramePr>
            <a:graphicFrameLocks noGrp="1"/>
          </p:cNvGraphicFramePr>
          <p:nvPr>
            <p:extLst>
              <p:ext uri="{D42A27DB-BD31-4B8C-83A1-F6EECF244321}">
                <p14:modId xmlns:p14="http://schemas.microsoft.com/office/powerpoint/2010/main" val="1299038781"/>
              </p:ext>
            </p:extLst>
          </p:nvPr>
        </p:nvGraphicFramePr>
        <p:xfrm>
          <a:off x="2690861" y="2178015"/>
          <a:ext cx="11582400" cy="3194085"/>
        </p:xfrm>
        <a:graphic>
          <a:graphicData uri="http://schemas.openxmlformats.org/drawingml/2006/table">
            <a:tbl>
              <a:tblPr firstRow="1" bandRow="1">
                <a:tableStyleId>{F5AB1C69-6EDB-4FF4-983F-18BD219EF322}</a:tableStyleId>
              </a:tblPr>
              <a:tblGrid>
                <a:gridCol w="5029200">
                  <a:extLst>
                    <a:ext uri="{9D8B030D-6E8A-4147-A177-3AD203B41FA5}">
                      <a16:colId xmlns:a16="http://schemas.microsoft.com/office/drawing/2014/main" val="4147213124"/>
                    </a:ext>
                  </a:extLst>
                </a:gridCol>
                <a:gridCol w="3124200">
                  <a:extLst>
                    <a:ext uri="{9D8B030D-6E8A-4147-A177-3AD203B41FA5}">
                      <a16:colId xmlns:a16="http://schemas.microsoft.com/office/drawing/2014/main" val="962937832"/>
                    </a:ext>
                  </a:extLst>
                </a:gridCol>
                <a:gridCol w="3429000">
                  <a:extLst>
                    <a:ext uri="{9D8B030D-6E8A-4147-A177-3AD203B41FA5}">
                      <a16:colId xmlns:a16="http://schemas.microsoft.com/office/drawing/2014/main" val="948323974"/>
                    </a:ext>
                  </a:extLst>
                </a:gridCol>
              </a:tblGrid>
              <a:tr h="1452515">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FY2025</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FY2024</a:t>
                      </a:r>
                    </a:p>
                  </a:txBody>
                  <a:tcPr anchor="b"/>
                </a:tc>
                <a:extLst>
                  <a:ext uri="{0D108BD9-81ED-4DB2-BD59-A6C34878D82A}">
                    <a16:rowId xmlns:a16="http://schemas.microsoft.com/office/drawing/2014/main" val="141497717"/>
                  </a:ext>
                </a:extLst>
              </a:tr>
              <a:tr h="870785">
                <a:tc>
                  <a:txBody>
                    <a:bodyPr/>
                    <a:lstStyle/>
                    <a:p>
                      <a:r>
                        <a:rPr lang="en-US" sz="3600" dirty="0"/>
                        <a:t>Second Quarter</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$113.9M</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$147.8M</a:t>
                      </a:r>
                    </a:p>
                  </a:txBody>
                  <a:tcPr anchor="ctr"/>
                </a:tc>
                <a:extLst>
                  <a:ext uri="{0D108BD9-81ED-4DB2-BD59-A6C34878D82A}">
                    <a16:rowId xmlns:a16="http://schemas.microsoft.com/office/drawing/2014/main" val="2350926835"/>
                  </a:ext>
                </a:extLst>
              </a:tr>
              <a:tr h="870785">
                <a:tc>
                  <a:txBody>
                    <a:bodyPr/>
                    <a:lstStyle/>
                    <a:p>
                      <a:r>
                        <a:rPr lang="en-US" sz="3600" dirty="0"/>
                        <a:t>Year-to-date</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$245.4M</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$298.0M</a:t>
                      </a:r>
                    </a:p>
                  </a:txBody>
                  <a:tcPr anchor="ctr"/>
                </a:tc>
                <a:extLst>
                  <a:ext uri="{0D108BD9-81ED-4DB2-BD59-A6C34878D82A}">
                    <a16:rowId xmlns:a16="http://schemas.microsoft.com/office/drawing/2014/main" val="2634180410"/>
                  </a:ext>
                </a:extLst>
              </a:tr>
            </a:tbl>
          </a:graphicData>
        </a:graphic>
      </p:graphicFrame>
      <p:sp>
        <p:nvSpPr>
          <p:cNvPr id="3" name="Google Shape;35;p5">
            <a:extLst>
              <a:ext uri="{FF2B5EF4-FFF2-40B4-BE49-F238E27FC236}">
                <a16:creationId xmlns:a16="http://schemas.microsoft.com/office/drawing/2014/main" id="{7167C1B5-D63A-4A47-DCD7-7F7990FA58BF}"/>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4</a:t>
            </a:fld>
            <a:endParaRPr lang="en-US"/>
          </a:p>
        </p:txBody>
      </p:sp>
      <p:sp>
        <p:nvSpPr>
          <p:cNvPr id="5" name="TextBox 4">
            <a:extLst>
              <a:ext uri="{FF2B5EF4-FFF2-40B4-BE49-F238E27FC236}">
                <a16:creationId xmlns:a16="http://schemas.microsoft.com/office/drawing/2014/main" id="{BB18B8C2-DDFE-3BBA-0BB8-2E0D271B47CE}"/>
              </a:ext>
            </a:extLst>
          </p:cNvPr>
          <p:cNvSpPr txBox="1"/>
          <p:nvPr/>
        </p:nvSpPr>
        <p:spPr>
          <a:xfrm>
            <a:off x="2743200" y="5829300"/>
            <a:ext cx="11582400" cy="3454792"/>
          </a:xfrm>
          <a:prstGeom prst="rect">
            <a:avLst/>
          </a:prstGeom>
          <a:noFill/>
        </p:spPr>
        <p:txBody>
          <a:bodyPr wrap="square" rtlCol="0">
            <a:spAutoFit/>
          </a:bodyPr>
          <a:lstStyle/>
          <a:p>
            <a:pPr marL="914400" lvl="1" indent="-457200">
              <a:spcBef>
                <a:spcPts val="500"/>
              </a:spcBef>
              <a:spcAft>
                <a:spcPts val="1200"/>
              </a:spcAft>
              <a:buFont typeface="Arial" panose="020B0604020202020204" pitchFamily="34" charset="0"/>
              <a:buChar char="•"/>
            </a:pPr>
            <a:r>
              <a:rPr lang="en-US" sz="3200" dirty="0">
                <a:solidFill>
                  <a:srgbClr val="3A547C"/>
                </a:solidFill>
                <a:latin typeface="Microsoft Sans Serif" panose="020B0604020202020204" pitchFamily="34" charset="0"/>
                <a:cs typeface="Microsoft Sans Serif" panose="020B0604020202020204" pitchFamily="34" charset="0"/>
              </a:rPr>
              <a:t>Approx. $15M of revenue impacted by: </a:t>
            </a:r>
          </a:p>
          <a:p>
            <a:pPr marL="1371600" lvl="2" indent="-457200">
              <a:spcBef>
                <a:spcPts val="500"/>
              </a:spcBef>
              <a:spcAft>
                <a:spcPts val="1200"/>
              </a:spcAft>
              <a:buFont typeface="Courier New" panose="02070309020205020404" pitchFamily="49" charset="0"/>
              <a:buChar char="o"/>
            </a:pPr>
            <a:r>
              <a:rPr lang="en-US" sz="2800" dirty="0">
                <a:solidFill>
                  <a:srgbClr val="3A547C"/>
                </a:solidFill>
                <a:latin typeface="Microsoft Sans Serif" panose="020B0604020202020204" pitchFamily="34" charset="0"/>
                <a:cs typeface="Microsoft Sans Serif" panose="020B0604020202020204" pitchFamily="34" charset="0"/>
              </a:rPr>
              <a:t>Unexpected shortages for specific components managed by a large customer.</a:t>
            </a:r>
          </a:p>
          <a:p>
            <a:pPr marL="1371600" lvl="2" indent="-457200">
              <a:spcBef>
                <a:spcPts val="500"/>
              </a:spcBef>
              <a:spcAft>
                <a:spcPts val="1200"/>
              </a:spcAft>
              <a:buFont typeface="Courier New" panose="02070309020205020404" pitchFamily="49" charset="0"/>
              <a:buChar char="o"/>
            </a:pPr>
            <a:r>
              <a:rPr lang="en-US" sz="2800" dirty="0">
                <a:solidFill>
                  <a:srgbClr val="3A547C"/>
                </a:solidFill>
                <a:latin typeface="Microsoft Sans Serif" panose="020B0604020202020204" pitchFamily="34" charset="0"/>
                <a:cs typeface="Microsoft Sans Serif" panose="020B0604020202020204" pitchFamily="34" charset="0"/>
              </a:rPr>
              <a:t>Lower-than-expected production during holiday season and reduced demand from certain customers.</a:t>
            </a:r>
          </a:p>
          <a:p>
            <a:pPr marL="914400" lvl="1" indent="-457200">
              <a:spcBef>
                <a:spcPts val="500"/>
              </a:spcBef>
              <a:spcAft>
                <a:spcPts val="1200"/>
              </a:spcAft>
              <a:buFont typeface="Arial" panose="020B0604020202020204" pitchFamily="34" charset="0"/>
              <a:buChar char="•"/>
            </a:pPr>
            <a:r>
              <a:rPr lang="en-US" sz="3200" dirty="0">
                <a:solidFill>
                  <a:srgbClr val="3A547C"/>
                </a:solidFill>
                <a:latin typeface="Microsoft Sans Serif" panose="020B0604020202020204" pitchFamily="34" charset="0"/>
                <a:cs typeface="Microsoft Sans Serif" panose="020B0604020202020204" pitchFamily="34" charset="0"/>
              </a:rPr>
              <a:t>Revenue is expected to rebound in third quarter.</a:t>
            </a:r>
          </a:p>
        </p:txBody>
      </p:sp>
    </p:spTree>
    <p:extLst>
      <p:ext uri="{BB962C8B-B14F-4D97-AF65-F5344CB8AC3E}">
        <p14:creationId xmlns:p14="http://schemas.microsoft.com/office/powerpoint/2010/main" val="2715814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Margins and Interest Expense</a:t>
            </a:r>
          </a:p>
        </p:txBody>
      </p:sp>
      <p:graphicFrame>
        <p:nvGraphicFramePr>
          <p:cNvPr id="4" name="Table 3">
            <a:extLst>
              <a:ext uri="{FF2B5EF4-FFF2-40B4-BE49-F238E27FC236}">
                <a16:creationId xmlns:a16="http://schemas.microsoft.com/office/drawing/2014/main" id="{A4EF2E06-DFFD-39C2-74D6-3D5D8935907E}"/>
              </a:ext>
            </a:extLst>
          </p:cNvPr>
          <p:cNvGraphicFramePr>
            <a:graphicFrameLocks noGrp="1"/>
          </p:cNvGraphicFramePr>
          <p:nvPr>
            <p:extLst>
              <p:ext uri="{D42A27DB-BD31-4B8C-83A1-F6EECF244321}">
                <p14:modId xmlns:p14="http://schemas.microsoft.com/office/powerpoint/2010/main" val="120841778"/>
              </p:ext>
            </p:extLst>
          </p:nvPr>
        </p:nvGraphicFramePr>
        <p:xfrm>
          <a:off x="2751911" y="1409700"/>
          <a:ext cx="12192000" cy="4282440"/>
        </p:xfrm>
        <a:graphic>
          <a:graphicData uri="http://schemas.openxmlformats.org/drawingml/2006/table">
            <a:tbl>
              <a:tblPr firstRow="1" bandRow="1">
                <a:tableStyleId>{F5AB1C69-6EDB-4FF4-983F-18BD219EF322}</a:tableStyleId>
              </a:tblPr>
              <a:tblGrid>
                <a:gridCol w="5715000">
                  <a:extLst>
                    <a:ext uri="{9D8B030D-6E8A-4147-A177-3AD203B41FA5}">
                      <a16:colId xmlns:a16="http://schemas.microsoft.com/office/drawing/2014/main" val="4147213124"/>
                    </a:ext>
                  </a:extLst>
                </a:gridCol>
                <a:gridCol w="3505200">
                  <a:extLst>
                    <a:ext uri="{9D8B030D-6E8A-4147-A177-3AD203B41FA5}">
                      <a16:colId xmlns:a16="http://schemas.microsoft.com/office/drawing/2014/main" val="962937832"/>
                    </a:ext>
                  </a:extLst>
                </a:gridCol>
                <a:gridCol w="2971800">
                  <a:extLst>
                    <a:ext uri="{9D8B030D-6E8A-4147-A177-3AD203B41FA5}">
                      <a16:colId xmlns:a16="http://schemas.microsoft.com/office/drawing/2014/main" val="948323974"/>
                    </a:ext>
                  </a:extLst>
                </a:gridCol>
              </a:tblGrid>
              <a:tr h="0">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Q2-FY2025</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Q2-FY2024</a:t>
                      </a:r>
                    </a:p>
                  </a:txBody>
                  <a:tcPr anchor="b"/>
                </a:tc>
                <a:extLst>
                  <a:ext uri="{0D108BD9-81ED-4DB2-BD59-A6C34878D82A}">
                    <a16:rowId xmlns:a16="http://schemas.microsoft.com/office/drawing/2014/main" val="141497717"/>
                  </a:ext>
                </a:extLst>
              </a:tr>
              <a:tr h="990600">
                <a:tc>
                  <a:txBody>
                    <a:bodyPr/>
                    <a:lstStyle/>
                    <a:p>
                      <a:r>
                        <a:rPr lang="en-US" sz="3600" dirty="0"/>
                        <a:t>Gross Margin</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6.8%</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8.0%</a:t>
                      </a:r>
                    </a:p>
                  </a:txBody>
                  <a:tcPr anchor="ctr"/>
                </a:tc>
                <a:extLst>
                  <a:ext uri="{0D108BD9-81ED-4DB2-BD59-A6C34878D82A}">
                    <a16:rowId xmlns:a16="http://schemas.microsoft.com/office/drawing/2014/main" val="2350926835"/>
                  </a:ext>
                </a:extLst>
              </a:tr>
              <a:tr h="990600">
                <a:tc>
                  <a:txBody>
                    <a:bodyPr/>
                    <a:lstStyle/>
                    <a:p>
                      <a:r>
                        <a:rPr lang="en-US" sz="3600" dirty="0"/>
                        <a:t>Operating Margin</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(1.0%)</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2.7%</a:t>
                      </a:r>
                    </a:p>
                  </a:txBody>
                  <a:tcPr anchor="ctr"/>
                </a:tc>
                <a:extLst>
                  <a:ext uri="{0D108BD9-81ED-4DB2-BD59-A6C34878D82A}">
                    <a16:rowId xmlns:a16="http://schemas.microsoft.com/office/drawing/2014/main" val="561704982"/>
                  </a:ext>
                </a:extLst>
              </a:tr>
              <a:tr h="990600">
                <a:tc>
                  <a:txBody>
                    <a:bodyPr/>
                    <a:lstStyle/>
                    <a:p>
                      <a:r>
                        <a:rPr lang="en-US" sz="3600" dirty="0"/>
                        <a:t>Interest Expense</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$3.9M</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$3.0M</a:t>
                      </a:r>
                    </a:p>
                  </a:txBody>
                  <a:tcPr anchor="ctr"/>
                </a:tc>
                <a:extLst>
                  <a:ext uri="{0D108BD9-81ED-4DB2-BD59-A6C34878D82A}">
                    <a16:rowId xmlns:a16="http://schemas.microsoft.com/office/drawing/2014/main" val="3442047307"/>
                  </a:ext>
                </a:extLst>
              </a:tr>
            </a:tbl>
          </a:graphicData>
        </a:graphic>
      </p:graphicFrame>
      <p:sp>
        <p:nvSpPr>
          <p:cNvPr id="3" name="Google Shape;35;p5">
            <a:extLst>
              <a:ext uri="{FF2B5EF4-FFF2-40B4-BE49-F238E27FC236}">
                <a16:creationId xmlns:a16="http://schemas.microsoft.com/office/drawing/2014/main" id="{A99C102A-FA3C-97B4-BE79-EAF588601328}"/>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5</a:t>
            </a:fld>
            <a:endParaRPr lang="en-US" dirty="0"/>
          </a:p>
        </p:txBody>
      </p:sp>
      <p:sp>
        <p:nvSpPr>
          <p:cNvPr id="5" name="TextBox 4">
            <a:extLst>
              <a:ext uri="{FF2B5EF4-FFF2-40B4-BE49-F238E27FC236}">
                <a16:creationId xmlns:a16="http://schemas.microsoft.com/office/drawing/2014/main" id="{598E82FA-7B90-A218-46A0-2BDA422B4090}"/>
              </a:ext>
            </a:extLst>
          </p:cNvPr>
          <p:cNvSpPr txBox="1"/>
          <p:nvPr/>
        </p:nvSpPr>
        <p:spPr>
          <a:xfrm>
            <a:off x="2743200" y="5952346"/>
            <a:ext cx="14325600" cy="4193456"/>
          </a:xfrm>
          <a:prstGeom prst="rect">
            <a:avLst/>
          </a:prstGeom>
          <a:noFill/>
        </p:spPr>
        <p:txBody>
          <a:bodyPr wrap="square" rtlCol="0">
            <a:spAutoFit/>
          </a:bodyPr>
          <a:lstStyle/>
          <a:p>
            <a:pPr marL="914400" lvl="1" indent="-457200">
              <a:spcBef>
                <a:spcPts val="500"/>
              </a:spcBef>
              <a:spcAft>
                <a:spcPts val="1200"/>
              </a:spcAft>
              <a:buFont typeface="Arial" panose="020B0604020202020204" pitchFamily="34" charset="0"/>
              <a:buChar char="•"/>
            </a:pPr>
            <a:r>
              <a:rPr lang="en-US" sz="3200" dirty="0">
                <a:solidFill>
                  <a:srgbClr val="3A547C"/>
                </a:solidFill>
                <a:latin typeface="Microsoft Sans Serif" panose="020B0604020202020204" pitchFamily="34" charset="0"/>
                <a:cs typeface="Microsoft Sans Serif" panose="020B0604020202020204" pitchFamily="34" charset="0"/>
              </a:rPr>
              <a:t>Margin decline primarily reflects unexpected reduction of revenue. </a:t>
            </a:r>
          </a:p>
          <a:p>
            <a:pPr marL="914400" lvl="1" indent="-457200">
              <a:spcBef>
                <a:spcPts val="500"/>
              </a:spcBef>
              <a:spcAft>
                <a:spcPts val="1200"/>
              </a:spcAft>
              <a:buFont typeface="Arial" panose="020B0604020202020204" pitchFamily="34" charset="0"/>
              <a:buChar char="•"/>
            </a:pPr>
            <a:r>
              <a:rPr lang="en-US" sz="3200" dirty="0">
                <a:solidFill>
                  <a:srgbClr val="3A547C"/>
                </a:solidFill>
                <a:latin typeface="Microsoft Sans Serif" panose="020B0604020202020204" pitchFamily="34" charset="0"/>
                <a:cs typeface="Microsoft Sans Serif" panose="020B0604020202020204" pitchFamily="34" charset="0"/>
              </a:rPr>
              <a:t>Expect margins to strengthen on higher revenue, improved operating efficiencies, and continued benefits of strategic cost-saving. </a:t>
            </a:r>
          </a:p>
          <a:p>
            <a:pPr marL="914400" lvl="1" indent="-457200">
              <a:spcBef>
                <a:spcPts val="500"/>
              </a:spcBef>
              <a:spcAft>
                <a:spcPts val="1200"/>
              </a:spcAft>
              <a:buFont typeface="Arial" panose="020B0604020202020204" pitchFamily="34" charset="0"/>
              <a:buChar char="•"/>
            </a:pPr>
            <a:r>
              <a:rPr lang="en-US" sz="3200" dirty="0">
                <a:solidFill>
                  <a:srgbClr val="3A547C"/>
                </a:solidFill>
                <a:latin typeface="Microsoft Sans Serif" panose="020B0604020202020204" pitchFamily="34" charset="0"/>
                <a:cs typeface="Microsoft Sans Serif" panose="020B0604020202020204" pitchFamily="34" charset="0"/>
              </a:rPr>
              <a:t>Tariffs create significant uncertainties about costs and margin performance in coming quarters.</a:t>
            </a:r>
          </a:p>
          <a:p>
            <a:pPr marL="914400" lvl="1" indent="-457200">
              <a:spcBef>
                <a:spcPts val="500"/>
              </a:spcBef>
              <a:spcAft>
                <a:spcPts val="1200"/>
              </a:spcAft>
              <a:buFont typeface="Arial" panose="020B0604020202020204" pitchFamily="34" charset="0"/>
              <a:buChar char="•"/>
            </a:pPr>
            <a:r>
              <a:rPr lang="en-US" sz="3200" dirty="0">
                <a:solidFill>
                  <a:srgbClr val="3A547C"/>
                </a:solidFill>
                <a:latin typeface="Microsoft Sans Serif" panose="020B0604020202020204" pitchFamily="34" charset="0"/>
                <a:cs typeface="Microsoft Sans Serif" panose="020B0604020202020204" pitchFamily="34" charset="0"/>
              </a:rPr>
              <a:t>Approx. $1.0 million in write-offs of unamortized loan fees related to refinancing debt. </a:t>
            </a:r>
          </a:p>
        </p:txBody>
      </p:sp>
    </p:spTree>
    <p:extLst>
      <p:ext uri="{BB962C8B-B14F-4D97-AF65-F5344CB8AC3E}">
        <p14:creationId xmlns:p14="http://schemas.microsoft.com/office/powerpoint/2010/main" val="2282218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Earnings – GAAP</a:t>
            </a:r>
          </a:p>
        </p:txBody>
      </p:sp>
      <p:graphicFrame>
        <p:nvGraphicFramePr>
          <p:cNvPr id="4" name="Table 3">
            <a:extLst>
              <a:ext uri="{FF2B5EF4-FFF2-40B4-BE49-F238E27FC236}">
                <a16:creationId xmlns:a16="http://schemas.microsoft.com/office/drawing/2014/main" id="{A4EF2E06-DFFD-39C2-74D6-3D5D8935907E}"/>
              </a:ext>
            </a:extLst>
          </p:cNvPr>
          <p:cNvGraphicFramePr>
            <a:graphicFrameLocks noGrp="1"/>
          </p:cNvGraphicFramePr>
          <p:nvPr>
            <p:extLst>
              <p:ext uri="{D42A27DB-BD31-4B8C-83A1-F6EECF244321}">
                <p14:modId xmlns:p14="http://schemas.microsoft.com/office/powerpoint/2010/main" val="2336513075"/>
              </p:ext>
            </p:extLst>
          </p:nvPr>
        </p:nvGraphicFramePr>
        <p:xfrm>
          <a:off x="2663424" y="2088960"/>
          <a:ext cx="12812796" cy="3287490"/>
        </p:xfrm>
        <a:graphic>
          <a:graphicData uri="http://schemas.openxmlformats.org/drawingml/2006/table">
            <a:tbl>
              <a:tblPr firstRow="1" bandRow="1">
                <a:tableStyleId>{F5AB1C69-6EDB-4FF4-983F-18BD219EF322}</a:tableStyleId>
              </a:tblPr>
              <a:tblGrid>
                <a:gridCol w="4760110">
                  <a:extLst>
                    <a:ext uri="{9D8B030D-6E8A-4147-A177-3AD203B41FA5}">
                      <a16:colId xmlns:a16="http://schemas.microsoft.com/office/drawing/2014/main" val="4147213124"/>
                    </a:ext>
                  </a:extLst>
                </a:gridCol>
                <a:gridCol w="3930266">
                  <a:extLst>
                    <a:ext uri="{9D8B030D-6E8A-4147-A177-3AD203B41FA5}">
                      <a16:colId xmlns:a16="http://schemas.microsoft.com/office/drawing/2014/main" val="962937832"/>
                    </a:ext>
                  </a:extLst>
                </a:gridCol>
                <a:gridCol w="4122420">
                  <a:extLst>
                    <a:ext uri="{9D8B030D-6E8A-4147-A177-3AD203B41FA5}">
                      <a16:colId xmlns:a16="http://schemas.microsoft.com/office/drawing/2014/main" val="4047484718"/>
                    </a:ext>
                  </a:extLst>
                </a:gridCol>
              </a:tblGrid>
              <a:tr h="0">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t>Q2-FY2025</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Q2-FY2024</a:t>
                      </a:r>
                    </a:p>
                  </a:txBody>
                  <a:tcPr anchor="b"/>
                </a:tc>
                <a:extLst>
                  <a:ext uri="{0D108BD9-81ED-4DB2-BD59-A6C34878D82A}">
                    <a16:rowId xmlns:a16="http://schemas.microsoft.com/office/drawing/2014/main" val="52628935"/>
                  </a:ext>
                </a:extLst>
              </a:tr>
              <a:tr h="1214850">
                <a:tc>
                  <a:txBody>
                    <a:bodyPr/>
                    <a:lstStyle/>
                    <a:p>
                      <a:r>
                        <a:rPr lang="en-US" sz="3600" dirty="0"/>
                        <a:t>Net Income (Loss)</a:t>
                      </a:r>
                      <a:endParaRPr lang="en-US" sz="3600" strike="sngStrike"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($4.9M)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$1.1M</a:t>
                      </a:r>
                    </a:p>
                  </a:txBody>
                  <a:tcPr anchor="ctr"/>
                </a:tc>
                <a:extLst>
                  <a:ext uri="{0D108BD9-81ED-4DB2-BD59-A6C34878D82A}">
                    <a16:rowId xmlns:a16="http://schemas.microsoft.com/office/drawing/2014/main" val="1973429092"/>
                  </a:ext>
                </a:extLst>
              </a:tr>
              <a:tr h="1371600">
                <a:tc>
                  <a:txBody>
                    <a:bodyPr/>
                    <a:lstStyle/>
                    <a:p>
                      <a:r>
                        <a:rPr lang="en-US" sz="3600" dirty="0"/>
                        <a:t>Net Income (Loss) Per Share – Diluted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($0.46)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$0.10</a:t>
                      </a:r>
                    </a:p>
                  </a:txBody>
                  <a:tcPr anchor="ctr"/>
                </a:tc>
                <a:extLst>
                  <a:ext uri="{0D108BD9-81ED-4DB2-BD59-A6C34878D82A}">
                    <a16:rowId xmlns:a16="http://schemas.microsoft.com/office/drawing/2014/main" val="1711445889"/>
                  </a:ext>
                </a:extLst>
              </a:tr>
            </a:tbl>
          </a:graphicData>
        </a:graphic>
      </p:graphicFrame>
      <p:sp>
        <p:nvSpPr>
          <p:cNvPr id="3" name="Google Shape;35;p5">
            <a:extLst>
              <a:ext uri="{FF2B5EF4-FFF2-40B4-BE49-F238E27FC236}">
                <a16:creationId xmlns:a16="http://schemas.microsoft.com/office/drawing/2014/main" id="{31F77614-BC71-20F3-40A2-3D90088FC5A1}"/>
              </a:ext>
            </a:extLst>
          </p:cNvPr>
          <p:cNvSpPr txBox="1">
            <a:spLocks/>
          </p:cNvSpPr>
          <p:nvPr/>
        </p:nvSpPr>
        <p:spPr>
          <a:xfrm>
            <a:off x="8116211" y="9876600"/>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6</a:t>
            </a:fld>
            <a:endParaRPr lang="en-US" dirty="0"/>
          </a:p>
        </p:txBody>
      </p:sp>
      <p:graphicFrame>
        <p:nvGraphicFramePr>
          <p:cNvPr id="5" name="Table 4">
            <a:extLst>
              <a:ext uri="{FF2B5EF4-FFF2-40B4-BE49-F238E27FC236}">
                <a16:creationId xmlns:a16="http://schemas.microsoft.com/office/drawing/2014/main" id="{31A5AD8C-4DDB-852D-1675-B5AC7460AF21}"/>
              </a:ext>
            </a:extLst>
          </p:cNvPr>
          <p:cNvGraphicFramePr>
            <a:graphicFrameLocks noGrp="1"/>
          </p:cNvGraphicFramePr>
          <p:nvPr>
            <p:extLst>
              <p:ext uri="{D42A27DB-BD31-4B8C-83A1-F6EECF244321}">
                <p14:modId xmlns:p14="http://schemas.microsoft.com/office/powerpoint/2010/main" val="1458131077"/>
              </p:ext>
            </p:extLst>
          </p:nvPr>
        </p:nvGraphicFramePr>
        <p:xfrm>
          <a:off x="2655804" y="6020880"/>
          <a:ext cx="12812796" cy="3287490"/>
        </p:xfrm>
        <a:graphic>
          <a:graphicData uri="http://schemas.openxmlformats.org/drawingml/2006/table">
            <a:tbl>
              <a:tblPr firstRow="1" bandRow="1">
                <a:tableStyleId>{F5AB1C69-6EDB-4FF4-983F-18BD219EF322}</a:tableStyleId>
              </a:tblPr>
              <a:tblGrid>
                <a:gridCol w="4760110">
                  <a:extLst>
                    <a:ext uri="{9D8B030D-6E8A-4147-A177-3AD203B41FA5}">
                      <a16:colId xmlns:a16="http://schemas.microsoft.com/office/drawing/2014/main" val="4147213124"/>
                    </a:ext>
                  </a:extLst>
                </a:gridCol>
                <a:gridCol w="3937886">
                  <a:extLst>
                    <a:ext uri="{9D8B030D-6E8A-4147-A177-3AD203B41FA5}">
                      <a16:colId xmlns:a16="http://schemas.microsoft.com/office/drawing/2014/main" val="962937832"/>
                    </a:ext>
                  </a:extLst>
                </a:gridCol>
                <a:gridCol w="4114800">
                  <a:extLst>
                    <a:ext uri="{9D8B030D-6E8A-4147-A177-3AD203B41FA5}">
                      <a16:colId xmlns:a16="http://schemas.microsoft.com/office/drawing/2014/main" val="4047484718"/>
                    </a:ext>
                  </a:extLst>
                </a:gridCol>
              </a:tblGrid>
              <a:tr h="0">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t>YTD-FY2025</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YTD-FY2024</a:t>
                      </a:r>
                    </a:p>
                  </a:txBody>
                  <a:tcPr anchor="b"/>
                </a:tc>
                <a:extLst>
                  <a:ext uri="{0D108BD9-81ED-4DB2-BD59-A6C34878D82A}">
                    <a16:rowId xmlns:a16="http://schemas.microsoft.com/office/drawing/2014/main" val="52628935"/>
                  </a:ext>
                </a:extLst>
              </a:tr>
              <a:tr h="1214850">
                <a:tc>
                  <a:txBody>
                    <a:bodyPr/>
                    <a:lstStyle/>
                    <a:p>
                      <a:r>
                        <a:rPr lang="en-US" sz="3600" dirty="0"/>
                        <a:t>Net Income (Loss)</a:t>
                      </a:r>
                      <a:endParaRPr lang="en-US" sz="3600" strike="sngStrike"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($3.8M)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$1.4M</a:t>
                      </a:r>
                    </a:p>
                  </a:txBody>
                  <a:tcPr anchor="ctr"/>
                </a:tc>
                <a:extLst>
                  <a:ext uri="{0D108BD9-81ED-4DB2-BD59-A6C34878D82A}">
                    <a16:rowId xmlns:a16="http://schemas.microsoft.com/office/drawing/2014/main" val="1973429092"/>
                  </a:ext>
                </a:extLst>
              </a:tr>
              <a:tr h="1371600">
                <a:tc>
                  <a:txBody>
                    <a:bodyPr/>
                    <a:lstStyle/>
                    <a:p>
                      <a:r>
                        <a:rPr lang="en-US" sz="3600" dirty="0"/>
                        <a:t>Net Income (Loss) Per Share – Diluted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$0.13</a:t>
                      </a:r>
                    </a:p>
                  </a:txBody>
                  <a:tcPr anchor="ctr"/>
                </a:tc>
                <a:extLst>
                  <a:ext uri="{0D108BD9-81ED-4DB2-BD59-A6C34878D82A}">
                    <a16:rowId xmlns:a16="http://schemas.microsoft.com/office/drawing/2014/main" val="1711445889"/>
                  </a:ext>
                </a:extLst>
              </a:tr>
            </a:tbl>
          </a:graphicData>
        </a:graphic>
      </p:graphicFrame>
    </p:spTree>
    <p:extLst>
      <p:ext uri="{BB962C8B-B14F-4D97-AF65-F5344CB8AC3E}">
        <p14:creationId xmlns:p14="http://schemas.microsoft.com/office/powerpoint/2010/main" val="3252758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F5CA3C-A4FA-9072-951C-AD7BF07BD1B3}"/>
              </a:ext>
            </a:extLst>
          </p:cNvPr>
          <p:cNvSpPr>
            <a:spLocks noGrp="1"/>
          </p:cNvSpPr>
          <p:nvPr>
            <p:ph type="body" sz="quarter" idx="10"/>
          </p:nvPr>
        </p:nvSpPr>
        <p:spPr/>
        <p:txBody>
          <a:bodyPr/>
          <a:lstStyle/>
          <a:p>
            <a:r>
              <a:rPr lang="en-US" sz="5400" dirty="0"/>
              <a:t>Earnings – Non-GAAP</a:t>
            </a:r>
            <a:endParaRPr lang="en-US" dirty="0"/>
          </a:p>
        </p:txBody>
      </p:sp>
      <p:sp>
        <p:nvSpPr>
          <p:cNvPr id="3" name="Google Shape;35;p5">
            <a:extLst>
              <a:ext uri="{FF2B5EF4-FFF2-40B4-BE49-F238E27FC236}">
                <a16:creationId xmlns:a16="http://schemas.microsoft.com/office/drawing/2014/main" id="{BE6AFC8B-0F51-E25C-79FF-286AEFC45C9B}"/>
              </a:ext>
            </a:extLst>
          </p:cNvPr>
          <p:cNvSpPr txBox="1">
            <a:spLocks/>
          </p:cNvSpPr>
          <p:nvPr/>
        </p:nvSpPr>
        <p:spPr>
          <a:xfrm>
            <a:off x="8116211" y="9876600"/>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7</a:t>
            </a:fld>
            <a:endParaRPr lang="en-US" dirty="0"/>
          </a:p>
        </p:txBody>
      </p:sp>
      <p:graphicFrame>
        <p:nvGraphicFramePr>
          <p:cNvPr id="4" name="Table 3">
            <a:extLst>
              <a:ext uri="{FF2B5EF4-FFF2-40B4-BE49-F238E27FC236}">
                <a16:creationId xmlns:a16="http://schemas.microsoft.com/office/drawing/2014/main" id="{F51A6C9D-E120-9F5F-13D2-1C181D0239ED}"/>
              </a:ext>
            </a:extLst>
          </p:cNvPr>
          <p:cNvGraphicFramePr>
            <a:graphicFrameLocks noGrp="1"/>
          </p:cNvGraphicFramePr>
          <p:nvPr>
            <p:extLst>
              <p:ext uri="{D42A27DB-BD31-4B8C-83A1-F6EECF244321}">
                <p14:modId xmlns:p14="http://schemas.microsoft.com/office/powerpoint/2010/main" val="2639220284"/>
              </p:ext>
            </p:extLst>
          </p:nvPr>
        </p:nvGraphicFramePr>
        <p:xfrm>
          <a:off x="1607820" y="2088960"/>
          <a:ext cx="13868401" cy="3287490"/>
        </p:xfrm>
        <a:graphic>
          <a:graphicData uri="http://schemas.openxmlformats.org/drawingml/2006/table">
            <a:tbl>
              <a:tblPr firstRow="1" bandRow="1">
                <a:tableStyleId>{F5AB1C69-6EDB-4FF4-983F-18BD219EF322}</a:tableStyleId>
              </a:tblPr>
              <a:tblGrid>
                <a:gridCol w="5402580">
                  <a:extLst>
                    <a:ext uri="{9D8B030D-6E8A-4147-A177-3AD203B41FA5}">
                      <a16:colId xmlns:a16="http://schemas.microsoft.com/office/drawing/2014/main" val="4147213124"/>
                    </a:ext>
                  </a:extLst>
                </a:gridCol>
                <a:gridCol w="4003768">
                  <a:extLst>
                    <a:ext uri="{9D8B030D-6E8A-4147-A177-3AD203B41FA5}">
                      <a16:colId xmlns:a16="http://schemas.microsoft.com/office/drawing/2014/main" val="962937832"/>
                    </a:ext>
                  </a:extLst>
                </a:gridCol>
                <a:gridCol w="4462053">
                  <a:extLst>
                    <a:ext uri="{9D8B030D-6E8A-4147-A177-3AD203B41FA5}">
                      <a16:colId xmlns:a16="http://schemas.microsoft.com/office/drawing/2014/main" val="4047484718"/>
                    </a:ext>
                  </a:extLst>
                </a:gridCol>
              </a:tblGrid>
              <a:tr h="0">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t>Q2-FY2025</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Q2-FY2024</a:t>
                      </a:r>
                    </a:p>
                  </a:txBody>
                  <a:tcPr anchor="b"/>
                </a:tc>
                <a:extLst>
                  <a:ext uri="{0D108BD9-81ED-4DB2-BD59-A6C34878D82A}">
                    <a16:rowId xmlns:a16="http://schemas.microsoft.com/office/drawing/2014/main" val="52628935"/>
                  </a:ext>
                </a:extLst>
              </a:tr>
              <a:tr h="1214850">
                <a:tc>
                  <a:txBody>
                    <a:bodyPr/>
                    <a:lstStyle/>
                    <a:p>
                      <a:r>
                        <a:rPr lang="en-US" sz="3600" dirty="0"/>
                        <a:t>Adjusted Net Income (Loss)</a:t>
                      </a:r>
                      <a:endParaRPr lang="en-US" sz="3600" strike="sngStrike"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($4.1M)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$1.1M</a:t>
                      </a:r>
                    </a:p>
                  </a:txBody>
                  <a:tcPr anchor="ctr"/>
                </a:tc>
                <a:extLst>
                  <a:ext uri="{0D108BD9-81ED-4DB2-BD59-A6C34878D82A}">
                    <a16:rowId xmlns:a16="http://schemas.microsoft.com/office/drawing/2014/main" val="1973429092"/>
                  </a:ext>
                </a:extLst>
              </a:tr>
              <a:tr h="1371600">
                <a:tc>
                  <a:txBody>
                    <a:bodyPr/>
                    <a:lstStyle/>
                    <a:p>
                      <a:r>
                        <a:rPr lang="en-US" sz="3600" dirty="0"/>
                        <a:t>Adjusted Net Income (Loss) Per Share – Diluted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($0.38)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$0.10</a:t>
                      </a:r>
                    </a:p>
                  </a:txBody>
                  <a:tcPr anchor="ctr"/>
                </a:tc>
                <a:extLst>
                  <a:ext uri="{0D108BD9-81ED-4DB2-BD59-A6C34878D82A}">
                    <a16:rowId xmlns:a16="http://schemas.microsoft.com/office/drawing/2014/main" val="1711445889"/>
                  </a:ext>
                </a:extLst>
              </a:tr>
            </a:tbl>
          </a:graphicData>
        </a:graphic>
      </p:graphicFrame>
      <p:graphicFrame>
        <p:nvGraphicFramePr>
          <p:cNvPr id="6" name="Table 5">
            <a:extLst>
              <a:ext uri="{FF2B5EF4-FFF2-40B4-BE49-F238E27FC236}">
                <a16:creationId xmlns:a16="http://schemas.microsoft.com/office/drawing/2014/main" id="{856BF54A-3406-E015-7C55-ACC2844F5D1A}"/>
              </a:ext>
            </a:extLst>
          </p:cNvPr>
          <p:cNvGraphicFramePr>
            <a:graphicFrameLocks noGrp="1"/>
          </p:cNvGraphicFramePr>
          <p:nvPr>
            <p:extLst>
              <p:ext uri="{D42A27DB-BD31-4B8C-83A1-F6EECF244321}">
                <p14:modId xmlns:p14="http://schemas.microsoft.com/office/powerpoint/2010/main" val="3558866384"/>
              </p:ext>
            </p:extLst>
          </p:nvPr>
        </p:nvGraphicFramePr>
        <p:xfrm>
          <a:off x="1600200" y="6020880"/>
          <a:ext cx="13868400" cy="3287490"/>
        </p:xfrm>
        <a:graphic>
          <a:graphicData uri="http://schemas.openxmlformats.org/drawingml/2006/table">
            <a:tbl>
              <a:tblPr firstRow="1" bandRow="1">
                <a:tableStyleId>{F5AB1C69-6EDB-4FF4-983F-18BD219EF322}</a:tableStyleId>
              </a:tblPr>
              <a:tblGrid>
                <a:gridCol w="5410200">
                  <a:extLst>
                    <a:ext uri="{9D8B030D-6E8A-4147-A177-3AD203B41FA5}">
                      <a16:colId xmlns:a16="http://schemas.microsoft.com/office/drawing/2014/main" val="4147213124"/>
                    </a:ext>
                  </a:extLst>
                </a:gridCol>
                <a:gridCol w="4004395">
                  <a:extLst>
                    <a:ext uri="{9D8B030D-6E8A-4147-A177-3AD203B41FA5}">
                      <a16:colId xmlns:a16="http://schemas.microsoft.com/office/drawing/2014/main" val="962937832"/>
                    </a:ext>
                  </a:extLst>
                </a:gridCol>
                <a:gridCol w="4453805">
                  <a:extLst>
                    <a:ext uri="{9D8B030D-6E8A-4147-A177-3AD203B41FA5}">
                      <a16:colId xmlns:a16="http://schemas.microsoft.com/office/drawing/2014/main" val="4047484718"/>
                    </a:ext>
                  </a:extLst>
                </a:gridCol>
              </a:tblGrid>
              <a:tr h="0">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t>YTD-FY2025</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YTD-FY2024</a:t>
                      </a:r>
                    </a:p>
                  </a:txBody>
                  <a:tcPr anchor="b"/>
                </a:tc>
                <a:extLst>
                  <a:ext uri="{0D108BD9-81ED-4DB2-BD59-A6C34878D82A}">
                    <a16:rowId xmlns:a16="http://schemas.microsoft.com/office/drawing/2014/main" val="52628935"/>
                  </a:ext>
                </a:extLst>
              </a:tr>
              <a:tr h="1214850">
                <a:tc>
                  <a:txBody>
                    <a:bodyPr/>
                    <a:lstStyle/>
                    <a:p>
                      <a:r>
                        <a:rPr lang="en-US" sz="3600" dirty="0"/>
                        <a:t>Adjusted Net Income (Loss)</a:t>
                      </a:r>
                      <a:endParaRPr lang="en-US" sz="3600" strike="sngStrike"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($2.9M)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$1.2M</a:t>
                      </a:r>
                    </a:p>
                  </a:txBody>
                  <a:tcPr anchor="ctr"/>
                </a:tc>
                <a:extLst>
                  <a:ext uri="{0D108BD9-81ED-4DB2-BD59-A6C34878D82A}">
                    <a16:rowId xmlns:a16="http://schemas.microsoft.com/office/drawing/2014/main" val="1973429092"/>
                  </a:ext>
                </a:extLst>
              </a:tr>
              <a:tr h="1371600">
                <a:tc>
                  <a:txBody>
                    <a:bodyPr/>
                    <a:lstStyle/>
                    <a:p>
                      <a:r>
                        <a:rPr lang="en-US" sz="3600" dirty="0"/>
                        <a:t>Adjusted Net Income (Loss) Per Share – Diluted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($0.27)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$0.11</a:t>
                      </a:r>
                    </a:p>
                  </a:txBody>
                  <a:tcPr anchor="ctr"/>
                </a:tc>
                <a:extLst>
                  <a:ext uri="{0D108BD9-81ED-4DB2-BD59-A6C34878D82A}">
                    <a16:rowId xmlns:a16="http://schemas.microsoft.com/office/drawing/2014/main" val="1711445889"/>
                  </a:ext>
                </a:extLst>
              </a:tr>
            </a:tbl>
          </a:graphicData>
        </a:graphic>
      </p:graphicFrame>
    </p:spTree>
    <p:extLst>
      <p:ext uri="{BB962C8B-B14F-4D97-AF65-F5344CB8AC3E}">
        <p14:creationId xmlns:p14="http://schemas.microsoft.com/office/powerpoint/2010/main" val="3633718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Balance Sheet and </a:t>
            </a:r>
            <a:r>
              <a:rPr lang="en-US" sz="5400" dirty="0" err="1"/>
              <a:t>CapEx</a:t>
            </a:r>
            <a:r>
              <a:rPr lang="en-US" sz="5400" dirty="0"/>
              <a:t> Highlights</a:t>
            </a:r>
          </a:p>
        </p:txBody>
      </p:sp>
      <p:graphicFrame>
        <p:nvGraphicFramePr>
          <p:cNvPr id="5" name="Table 4">
            <a:extLst>
              <a:ext uri="{FF2B5EF4-FFF2-40B4-BE49-F238E27FC236}">
                <a16:creationId xmlns:a16="http://schemas.microsoft.com/office/drawing/2014/main" id="{C9E01F56-4BF6-C1BB-77EF-F13F2B44356F}"/>
              </a:ext>
            </a:extLst>
          </p:cNvPr>
          <p:cNvGraphicFramePr>
            <a:graphicFrameLocks noGrp="1"/>
          </p:cNvGraphicFramePr>
          <p:nvPr>
            <p:extLst>
              <p:ext uri="{D42A27DB-BD31-4B8C-83A1-F6EECF244321}">
                <p14:modId xmlns:p14="http://schemas.microsoft.com/office/powerpoint/2010/main" val="3422865810"/>
              </p:ext>
            </p:extLst>
          </p:nvPr>
        </p:nvGraphicFramePr>
        <p:xfrm>
          <a:off x="2386061" y="2095500"/>
          <a:ext cx="12192000" cy="7010400"/>
        </p:xfrm>
        <a:graphic>
          <a:graphicData uri="http://schemas.openxmlformats.org/drawingml/2006/table">
            <a:tbl>
              <a:tblPr firstRow="1" bandRow="1">
                <a:tableStyleId>{F5AB1C69-6EDB-4FF4-983F-18BD219EF322}</a:tableStyleId>
              </a:tblPr>
              <a:tblGrid>
                <a:gridCol w="4191000">
                  <a:extLst>
                    <a:ext uri="{9D8B030D-6E8A-4147-A177-3AD203B41FA5}">
                      <a16:colId xmlns:a16="http://schemas.microsoft.com/office/drawing/2014/main" val="4147213124"/>
                    </a:ext>
                  </a:extLst>
                </a:gridCol>
                <a:gridCol w="2819400">
                  <a:extLst>
                    <a:ext uri="{9D8B030D-6E8A-4147-A177-3AD203B41FA5}">
                      <a16:colId xmlns:a16="http://schemas.microsoft.com/office/drawing/2014/main" val="962937832"/>
                    </a:ext>
                  </a:extLst>
                </a:gridCol>
                <a:gridCol w="2792213">
                  <a:extLst>
                    <a:ext uri="{9D8B030D-6E8A-4147-A177-3AD203B41FA5}">
                      <a16:colId xmlns:a16="http://schemas.microsoft.com/office/drawing/2014/main" val="948323974"/>
                    </a:ext>
                  </a:extLst>
                </a:gridCol>
                <a:gridCol w="2389387">
                  <a:extLst>
                    <a:ext uri="{9D8B030D-6E8A-4147-A177-3AD203B41FA5}">
                      <a16:colId xmlns:a16="http://schemas.microsoft.com/office/drawing/2014/main" val="966556978"/>
                    </a:ext>
                  </a:extLst>
                </a:gridCol>
              </a:tblGrid>
              <a:tr h="0">
                <a:tc>
                  <a:txBody>
                    <a:bodyPr/>
                    <a:lstStyle/>
                    <a:p>
                      <a:pPr algn="ctr"/>
                      <a:endParaRPr lang="en-US" sz="4000" dirty="0"/>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Q2-FY2025</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Q2-FY2024</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chemeClr val="lt1"/>
                          </a:solidFill>
                          <a:latin typeface="+mn-lt"/>
                          <a:ea typeface="+mn-ea"/>
                          <a:cs typeface="+mn-cs"/>
                        </a:rPr>
                        <a:t>% Change</a:t>
                      </a:r>
                    </a:p>
                  </a:txBody>
                  <a:tcPr anchor="b"/>
                </a:tc>
                <a:extLst>
                  <a:ext uri="{0D108BD9-81ED-4DB2-BD59-A6C34878D82A}">
                    <a16:rowId xmlns:a16="http://schemas.microsoft.com/office/drawing/2014/main" val="141497717"/>
                  </a:ext>
                </a:extLst>
              </a:tr>
              <a:tr h="990600">
                <a:tc>
                  <a:txBody>
                    <a:bodyPr/>
                    <a:lstStyle/>
                    <a:p>
                      <a:r>
                        <a:rPr lang="en-US" sz="3600" dirty="0"/>
                        <a:t>Inventory</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$100.7M</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$124.1M</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-19%</a:t>
                      </a:r>
                    </a:p>
                  </a:txBody>
                  <a:tcPr anchor="ctr"/>
                </a:tc>
                <a:extLst>
                  <a:ext uri="{0D108BD9-81ED-4DB2-BD59-A6C34878D82A}">
                    <a16:rowId xmlns:a16="http://schemas.microsoft.com/office/drawing/2014/main" val="422391929"/>
                  </a:ext>
                </a:extLst>
              </a:tr>
              <a:tr h="990600">
                <a:tc>
                  <a:txBody>
                    <a:bodyPr/>
                    <a:lstStyle/>
                    <a:p>
                      <a:pPr marL="0" algn="l" defTabSz="914400" rtl="0" eaLnBrk="1" latinLnBrk="0" hangingPunct="1"/>
                      <a:r>
                        <a:rPr lang="en-US" sz="3600" kern="1200" dirty="0">
                          <a:solidFill>
                            <a:schemeClr val="dk1"/>
                          </a:solidFill>
                          <a:latin typeface="+mn-lt"/>
                          <a:ea typeface="+mn-ea"/>
                          <a:cs typeface="+mn-cs"/>
                        </a:rPr>
                        <a:t>Total Liabilities</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$208.3M</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$246.3M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latin typeface="+mn-lt"/>
                          <a:ea typeface="+mn-ea"/>
                          <a:cs typeface="+mn-cs"/>
                        </a:rPr>
                        <a:t>-15%</a:t>
                      </a:r>
                    </a:p>
                  </a:txBody>
                  <a:tcPr anchor="ctr"/>
                </a:tc>
                <a:extLst>
                  <a:ext uri="{0D108BD9-81ED-4DB2-BD59-A6C34878D82A}">
                    <a16:rowId xmlns:a16="http://schemas.microsoft.com/office/drawing/2014/main" val="2141869215"/>
                  </a:ext>
                </a:extLst>
              </a:tr>
              <a:tr h="990600">
                <a:tc>
                  <a:txBody>
                    <a:bodyPr/>
                    <a:lstStyle/>
                    <a:p>
                      <a:r>
                        <a:rPr lang="en-US" sz="3600" dirty="0"/>
                        <a:t>Current Ratio</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2.8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latin typeface="+mn-lt"/>
                          <a:ea typeface="+mn-ea"/>
                          <a:cs typeface="+mn-cs"/>
                        </a:rPr>
                        <a:t>2.6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600" kern="1200" dirty="0">
                        <a:solidFill>
                          <a:schemeClr val="dk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latin typeface="+mn-lt"/>
                          <a:ea typeface="+mn-ea"/>
                          <a:cs typeface="+mn-cs"/>
                        </a:rPr>
                        <a:t>+8%</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600" kern="1200" dirty="0">
                        <a:solidFill>
                          <a:schemeClr val="dk1"/>
                        </a:solidFill>
                        <a:latin typeface="+mn-lt"/>
                        <a:ea typeface="+mn-ea"/>
                        <a:cs typeface="+mn-cs"/>
                      </a:endParaRPr>
                    </a:p>
                  </a:txBody>
                  <a:tcPr anchor="ctr"/>
                </a:tc>
                <a:extLst>
                  <a:ext uri="{0D108BD9-81ED-4DB2-BD59-A6C34878D82A}">
                    <a16:rowId xmlns:a16="http://schemas.microsoft.com/office/drawing/2014/main" val="2971077999"/>
                  </a:ext>
                </a:extLst>
              </a:tr>
              <a:tr h="990600">
                <a:tc>
                  <a:txBody>
                    <a:bodyPr/>
                    <a:lstStyle/>
                    <a:p>
                      <a:r>
                        <a:rPr lang="en-US" sz="3600" dirty="0"/>
                        <a:t>DSOs</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99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latin typeface="+mn-lt"/>
                          <a:ea typeface="+mn-ea"/>
                          <a:cs typeface="+mn-cs"/>
                        </a:rPr>
                        <a:t>83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latin typeface="+mn-lt"/>
                          <a:ea typeface="+mn-ea"/>
                          <a:cs typeface="+mn-cs"/>
                        </a:rPr>
                        <a:t>+19%</a:t>
                      </a:r>
                    </a:p>
                  </a:txBody>
                  <a:tcPr anchor="ctr"/>
                </a:tc>
                <a:extLst>
                  <a:ext uri="{0D108BD9-81ED-4DB2-BD59-A6C34878D82A}">
                    <a16:rowId xmlns:a16="http://schemas.microsoft.com/office/drawing/2014/main" val="1994338786"/>
                  </a:ext>
                </a:extLst>
              </a:tr>
              <a:tr h="990600">
                <a:tc>
                  <a:txBody>
                    <a:bodyPr/>
                    <a:lstStyle/>
                    <a:p>
                      <a:r>
                        <a:rPr lang="en-US" sz="3600" dirty="0"/>
                        <a:t>Capital Expenditures</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$0.8M</a:t>
                      </a:r>
                    </a:p>
                  </a:txBody>
                  <a:tcPr anchor="ctr"/>
                </a:tc>
                <a:tc>
                  <a:txBody>
                    <a:bodyPr/>
                    <a:lstStyle/>
                    <a:p>
                      <a:pPr marL="0" algn="ctr" defTabSz="914400" rtl="0" eaLnBrk="1" latinLnBrk="0" hangingPunct="1"/>
                      <a:r>
                        <a:rPr lang="en-US" sz="3600" kern="1200" dirty="0">
                          <a:solidFill>
                            <a:schemeClr val="dk1"/>
                          </a:solidFill>
                          <a:latin typeface="+mn-lt"/>
                          <a:ea typeface="+mn-ea"/>
                          <a:cs typeface="+mn-cs"/>
                        </a:rPr>
                        <a:t>$2.6M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kern="1200" dirty="0">
                          <a:solidFill>
                            <a:schemeClr val="dk1"/>
                          </a:solidFill>
                          <a:latin typeface="+mn-lt"/>
                          <a:ea typeface="+mn-ea"/>
                          <a:cs typeface="+mn-cs"/>
                        </a:rPr>
                        <a:t>-69%</a:t>
                      </a:r>
                    </a:p>
                  </a:txBody>
                  <a:tcPr anchor="ctr"/>
                </a:tc>
                <a:extLst>
                  <a:ext uri="{0D108BD9-81ED-4DB2-BD59-A6C34878D82A}">
                    <a16:rowId xmlns:a16="http://schemas.microsoft.com/office/drawing/2014/main" val="4171941640"/>
                  </a:ext>
                </a:extLst>
              </a:tr>
            </a:tbl>
          </a:graphicData>
        </a:graphic>
      </p:graphicFrame>
      <p:sp>
        <p:nvSpPr>
          <p:cNvPr id="3" name="Google Shape;35;p5">
            <a:extLst>
              <a:ext uri="{FF2B5EF4-FFF2-40B4-BE49-F238E27FC236}">
                <a16:creationId xmlns:a16="http://schemas.microsoft.com/office/drawing/2014/main" id="{5FE8A9F6-CA7F-ABBE-FDF5-408EF0228620}"/>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8</a:t>
            </a:fld>
            <a:endParaRPr lang="en-US" dirty="0"/>
          </a:p>
        </p:txBody>
      </p:sp>
    </p:spTree>
    <p:extLst>
      <p:ext uri="{BB962C8B-B14F-4D97-AF65-F5344CB8AC3E}">
        <p14:creationId xmlns:p14="http://schemas.microsoft.com/office/powerpoint/2010/main" val="2557178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90600" y="190500"/>
            <a:ext cx="15392400" cy="685800"/>
          </a:xfrm>
        </p:spPr>
        <p:txBody>
          <a:bodyPr/>
          <a:lstStyle/>
          <a:p>
            <a:r>
              <a:rPr lang="en-US" sz="5400" dirty="0"/>
              <a:t>Outlook</a:t>
            </a:r>
          </a:p>
        </p:txBody>
      </p:sp>
      <p:sp>
        <p:nvSpPr>
          <p:cNvPr id="5" name="Text Placeholder 2">
            <a:extLst>
              <a:ext uri="{FF2B5EF4-FFF2-40B4-BE49-F238E27FC236}">
                <a16:creationId xmlns:a16="http://schemas.microsoft.com/office/drawing/2014/main" id="{4E795054-ED36-2CEB-E81A-EB9895BBD317}"/>
              </a:ext>
            </a:extLst>
          </p:cNvPr>
          <p:cNvSpPr>
            <a:spLocks noGrp="1"/>
          </p:cNvSpPr>
          <p:nvPr>
            <p:ph type="body" sz="quarter" idx="11"/>
          </p:nvPr>
        </p:nvSpPr>
        <p:spPr>
          <a:xfrm>
            <a:off x="3048000" y="2628900"/>
            <a:ext cx="12725400" cy="4434839"/>
          </a:xfrm>
        </p:spPr>
        <p:txBody>
          <a:bodyPr>
            <a:noAutofit/>
          </a:bodyPr>
          <a:lstStyle/>
          <a:p>
            <a:pPr lvl="1">
              <a:lnSpc>
                <a:spcPct val="100000"/>
              </a:lnSpc>
              <a:spcAft>
                <a:spcPts val="1200"/>
              </a:spcAft>
            </a:pPr>
            <a:r>
              <a:rPr lang="en-US" sz="3200" dirty="0"/>
              <a:t>New programs ramping and efficiency improvements. </a:t>
            </a:r>
          </a:p>
          <a:p>
            <a:pPr lvl="1">
              <a:lnSpc>
                <a:spcPct val="100000"/>
              </a:lnSpc>
              <a:spcAft>
                <a:spcPts val="1200"/>
              </a:spcAft>
            </a:pPr>
            <a:r>
              <a:rPr lang="en-US" sz="3200" dirty="0"/>
              <a:t>Reduced demand from certain longstanding customers.</a:t>
            </a:r>
          </a:p>
          <a:p>
            <a:pPr lvl="1">
              <a:lnSpc>
                <a:spcPct val="100000"/>
              </a:lnSpc>
              <a:spcAft>
                <a:spcPts val="1200"/>
              </a:spcAft>
            </a:pPr>
            <a:r>
              <a:rPr lang="en-US" sz="3200" dirty="0"/>
              <a:t>Uncertainties related to newly announced increases in tariffs. </a:t>
            </a:r>
          </a:p>
          <a:p>
            <a:pPr lvl="1">
              <a:lnSpc>
                <a:spcPct val="100000"/>
              </a:lnSpc>
              <a:spcAft>
                <a:spcPts val="1200"/>
              </a:spcAft>
            </a:pPr>
            <a:r>
              <a:rPr lang="en-US" sz="3200" dirty="0"/>
              <a:t>Given the current economic and political landscape it is too difficult to quantify cost impact of tariffs.</a:t>
            </a:r>
          </a:p>
          <a:p>
            <a:pPr lvl="1">
              <a:lnSpc>
                <a:spcPct val="100000"/>
              </a:lnSpc>
              <a:spcAft>
                <a:spcPts val="1200"/>
              </a:spcAft>
            </a:pPr>
            <a:r>
              <a:rPr lang="en-US" sz="3200" dirty="0"/>
              <a:t>Not issuing revenue or earnings guidance for the third quarter of fiscal year 2025.</a:t>
            </a:r>
          </a:p>
          <a:p>
            <a:pPr lvl="1">
              <a:lnSpc>
                <a:spcPct val="100000"/>
              </a:lnSpc>
              <a:spcAft>
                <a:spcPts val="1200"/>
              </a:spcAft>
            </a:pPr>
            <a:r>
              <a:rPr lang="en-US" sz="3200" dirty="0"/>
              <a:t>Over longer term, we believe we are increasingly well positioned to win new programs and profitably expand business.</a:t>
            </a:r>
          </a:p>
        </p:txBody>
      </p:sp>
      <p:sp>
        <p:nvSpPr>
          <p:cNvPr id="3" name="Google Shape;35;p5">
            <a:extLst>
              <a:ext uri="{FF2B5EF4-FFF2-40B4-BE49-F238E27FC236}">
                <a16:creationId xmlns:a16="http://schemas.microsoft.com/office/drawing/2014/main" id="{1EF0AB09-C793-0CAB-E8E2-B11E3ACC1792}"/>
              </a:ext>
            </a:extLst>
          </p:cNvPr>
          <p:cNvSpPr txBox="1">
            <a:spLocks/>
          </p:cNvSpPr>
          <p:nvPr/>
        </p:nvSpPr>
        <p:spPr>
          <a:xfrm>
            <a:off x="8116211" y="9485209"/>
            <a:ext cx="731700" cy="524700"/>
          </a:xfrm>
          <a:prstGeom prst="rect">
            <a:avLst/>
          </a:prstGeom>
        </p:spPr>
        <p:txBody>
          <a:bodyPr spcFirstLastPara="1" wrap="square" lIns="121900" tIns="121900" rIns="121900" bIns="121900" anchor="ctr" anchorCtr="0">
            <a:noAutofit/>
          </a:bodyPr>
          <a:lstStyle>
            <a:defPPr>
              <a:defRPr lang="en-US"/>
            </a:defPPr>
            <a:lvl1pPr marL="0" lvl="0" algn="l" defTabSz="914400" rtl="0" eaLnBrk="1" latinLnBrk="0" hangingPunct="1">
              <a:buNone/>
              <a:defRPr sz="1800" kern="1200">
                <a:solidFill>
                  <a:schemeClr val="tx1"/>
                </a:solidFill>
                <a:latin typeface="+mn-lt"/>
                <a:ea typeface="+mn-ea"/>
                <a:cs typeface="+mn-cs"/>
              </a:defRPr>
            </a:lvl1pPr>
            <a:lvl2pPr marL="457200" lvl="1" algn="l" defTabSz="914400" rtl="0" eaLnBrk="1" latinLnBrk="0" hangingPunct="1">
              <a:buNone/>
              <a:defRPr sz="1800" kern="1200">
                <a:solidFill>
                  <a:schemeClr val="tx1"/>
                </a:solidFill>
                <a:latin typeface="+mn-lt"/>
                <a:ea typeface="+mn-ea"/>
                <a:cs typeface="+mn-cs"/>
              </a:defRPr>
            </a:lvl2pPr>
            <a:lvl3pPr marL="914400" lvl="2" algn="l" defTabSz="914400" rtl="0" eaLnBrk="1" latinLnBrk="0" hangingPunct="1">
              <a:buNone/>
              <a:defRPr sz="1800" kern="1200">
                <a:solidFill>
                  <a:schemeClr val="tx1"/>
                </a:solidFill>
                <a:latin typeface="+mn-lt"/>
                <a:ea typeface="+mn-ea"/>
                <a:cs typeface="+mn-cs"/>
              </a:defRPr>
            </a:lvl3pPr>
            <a:lvl4pPr marL="1371600" lvl="3" algn="l" defTabSz="914400" rtl="0" eaLnBrk="1" latinLnBrk="0" hangingPunct="1">
              <a:buNone/>
              <a:defRPr sz="1800" kern="1200">
                <a:solidFill>
                  <a:schemeClr val="tx1"/>
                </a:solidFill>
                <a:latin typeface="+mn-lt"/>
                <a:ea typeface="+mn-ea"/>
                <a:cs typeface="+mn-cs"/>
              </a:defRPr>
            </a:lvl4pPr>
            <a:lvl5pPr marL="1828800" lvl="4" algn="l" defTabSz="914400" rtl="0" eaLnBrk="1" latinLnBrk="0" hangingPunct="1">
              <a:buNone/>
              <a:defRPr sz="1800" kern="1200">
                <a:solidFill>
                  <a:schemeClr val="tx1"/>
                </a:solidFill>
                <a:latin typeface="+mn-lt"/>
                <a:ea typeface="+mn-ea"/>
                <a:cs typeface="+mn-cs"/>
              </a:defRPr>
            </a:lvl5pPr>
            <a:lvl6pPr marL="2286000" lvl="5" algn="l" defTabSz="914400" rtl="0" eaLnBrk="1" latinLnBrk="0" hangingPunct="1">
              <a:buNone/>
              <a:defRPr sz="1800" kern="1200">
                <a:solidFill>
                  <a:schemeClr val="tx1"/>
                </a:solidFill>
                <a:latin typeface="+mn-lt"/>
                <a:ea typeface="+mn-ea"/>
                <a:cs typeface="+mn-cs"/>
              </a:defRPr>
            </a:lvl6pPr>
            <a:lvl7pPr marL="2743200" lvl="6" algn="l" defTabSz="914400" rtl="0" eaLnBrk="1" latinLnBrk="0" hangingPunct="1">
              <a:buNone/>
              <a:defRPr sz="1800" kern="1200">
                <a:solidFill>
                  <a:schemeClr val="tx1"/>
                </a:solidFill>
                <a:latin typeface="+mn-lt"/>
                <a:ea typeface="+mn-ea"/>
                <a:cs typeface="+mn-cs"/>
              </a:defRPr>
            </a:lvl7pPr>
            <a:lvl8pPr marL="3200400" lvl="7" algn="l" defTabSz="914400" rtl="0" eaLnBrk="1" latinLnBrk="0" hangingPunct="1">
              <a:buNone/>
              <a:defRPr sz="1800" kern="1200">
                <a:solidFill>
                  <a:schemeClr val="tx1"/>
                </a:solidFill>
                <a:latin typeface="+mn-lt"/>
                <a:ea typeface="+mn-ea"/>
                <a:cs typeface="+mn-cs"/>
              </a:defRPr>
            </a:lvl8pPr>
            <a:lvl9pPr marL="3657600" lvl="8" algn="l" defTabSz="914400" rtl="0" eaLnBrk="1" latinLnBrk="0" hangingPunct="1">
              <a:buNone/>
              <a:defRPr sz="1800" kern="1200">
                <a:solidFill>
                  <a:schemeClr val="tx1"/>
                </a:solidFill>
                <a:latin typeface="+mn-lt"/>
                <a:ea typeface="+mn-ea"/>
                <a:cs typeface="+mn-cs"/>
              </a:defRPr>
            </a:lvl9pPr>
          </a:lstStyle>
          <a:p>
            <a:pPr algn="ctr"/>
            <a:fld id="{00000000-1234-1234-1234-123412341234}" type="slidenum">
              <a:rPr lang="en-US" smtClean="0"/>
              <a:pPr algn="ctr"/>
              <a:t>9</a:t>
            </a:fld>
            <a:endParaRPr lang="en-US" dirty="0"/>
          </a:p>
        </p:txBody>
      </p:sp>
    </p:spTree>
    <p:extLst>
      <p:ext uri="{BB962C8B-B14F-4D97-AF65-F5344CB8AC3E}">
        <p14:creationId xmlns:p14="http://schemas.microsoft.com/office/powerpoint/2010/main" val="131488161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34cc98f8-eb30-4a53-af87-eae96821f11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861A5E6B1D0A49BE9508D43559FD9F" ma:contentTypeVersion="6" ma:contentTypeDescription="Create a new document." ma:contentTypeScope="" ma:versionID="2ff13812ccf17108423a41316f621f9b">
  <xsd:schema xmlns:xsd="http://www.w3.org/2001/XMLSchema" xmlns:xs="http://www.w3.org/2001/XMLSchema" xmlns:p="http://schemas.microsoft.com/office/2006/metadata/properties" xmlns:ns3="34cc98f8-eb30-4a53-af87-eae96821f11f" targetNamespace="http://schemas.microsoft.com/office/2006/metadata/properties" ma:root="true" ma:fieldsID="30c81b99e0466b6ed0d0ce6574718ecd" ns3:_="">
    <xsd:import namespace="34cc98f8-eb30-4a53-af87-eae96821f11f"/>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cc98f8-eb30-4a53-af87-eae96821f11f"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3"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DB4AE4-E3B7-4831-B947-F74CE42020D7}">
  <ds:schemaRefs>
    <ds:schemaRef ds:uri="34cc98f8-eb30-4a53-af87-eae96821f11f"/>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24D0882C-E8F5-4177-9B37-3B0915C316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cc98f8-eb30-4a53-af87-eae96821f1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5EAC5AF-4A44-49EB-8CD6-EB500E83C0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1846</TotalTime>
  <Words>1403</Words>
  <Application>Microsoft Office PowerPoint</Application>
  <PresentationFormat>Custom</PresentationFormat>
  <Paragraphs>175</Paragraphs>
  <Slides>17</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Courier New</vt:lpstr>
      <vt:lpstr>Montserrat Extra-Light</vt:lpstr>
      <vt:lpstr>Microsoft Sans Serif</vt:lpstr>
      <vt:lpstr>Montserrat Extra-Bold</vt:lpstr>
      <vt:lpstr>Calibri Light</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Mai, Ryan</dc:creator>
  <cp:lastModifiedBy>Mai, Ryan</cp:lastModifiedBy>
  <cp:revision>47</cp:revision>
  <cp:lastPrinted>1900-01-01T05:00:00Z</cp:lastPrinted>
  <dcterms:created xsi:type="dcterms:W3CDTF">1900-01-01T05:00:00Z</dcterms:created>
  <dcterms:modified xsi:type="dcterms:W3CDTF">2025-02-04T16:36:55Z</dcterms:modified>
  <dc:identifier>DADmylNwUwY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0x01010080861A5E6B1D0A49BE9508D43559FD9F</vt:lpwstr>
  </property>
</Properties>
</file>