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saveSubsetFonts="1">
  <p:sldMasterIdLst>
    <p:sldMasterId id="2147483687" r:id="rId4"/>
  </p:sldMasterIdLst>
  <p:notesMasterIdLst>
    <p:notesMasterId r:id="rId24"/>
  </p:notesMasterIdLst>
  <p:handoutMasterIdLst>
    <p:handoutMasterId r:id="rId25"/>
  </p:handoutMasterIdLst>
  <p:sldIdLst>
    <p:sldId id="444" r:id="rId5"/>
    <p:sldId id="445" r:id="rId6"/>
    <p:sldId id="446" r:id="rId7"/>
    <p:sldId id="447" r:id="rId8"/>
    <p:sldId id="449" r:id="rId9"/>
    <p:sldId id="458" r:id="rId10"/>
    <p:sldId id="461" r:id="rId11"/>
    <p:sldId id="450" r:id="rId12"/>
    <p:sldId id="451" r:id="rId13"/>
    <p:sldId id="452" r:id="rId14"/>
    <p:sldId id="463" r:id="rId15"/>
    <p:sldId id="455" r:id="rId16"/>
    <p:sldId id="464" r:id="rId17"/>
    <p:sldId id="453" r:id="rId18"/>
    <p:sldId id="456" r:id="rId19"/>
    <p:sldId id="457" r:id="rId20"/>
    <p:sldId id="465" r:id="rId21"/>
    <p:sldId id="459" r:id="rId22"/>
    <p:sldId id="462" r:id="rId23"/>
  </p:sldIdLst>
  <p:sldSz cx="18288000" cy="10287000"/>
  <p:notesSz cx="6985000" cy="9283700"/>
  <p:embeddedFontLst>
    <p:embeddedFont>
      <p:font typeface="Microsoft Sans Serif" panose="020B0604020202020204" pitchFamily="34" charset="0"/>
      <p:regular r:id="rId26"/>
    </p:embeddedFont>
    <p:embeddedFont>
      <p:font typeface="Montserrat Extra-Bold" panose="020B0604020202020204" charset="0"/>
      <p:regular r:id="rId27"/>
      <p:bold r:id="rId28"/>
      <p:italic r:id="rId29"/>
      <p:boldItalic r:id="rId30"/>
    </p:embeddedFont>
    <p:embeddedFont>
      <p:font typeface="Montserrat Extra-Light" panose="020B0604020202020204" charset="0"/>
      <p:regular r:id="rId31"/>
      <p:bold r:id="rId32"/>
      <p:italic r:id="rId33"/>
      <p:boldItalic r:id="rId3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664" userDrawn="1">
          <p15:clr>
            <a:srgbClr val="A4A3A4"/>
          </p15:clr>
        </p15:guide>
        <p15:guide id="2" pos="2928"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4135A2B-80F2-F17E-4125-8149072460DF}" name="Michael Newman" initials="MN" userId="S::michaeln@postroadfoundation.onmicrosoft.com::e064c1dc-2857-45ea-a546-e570e5c3b552" providerId="AD"/>
  <p188:author id="{B39C8C51-43A7-90AC-2D44-C41D8251CBE4}" name="Mai, Ryan" initials="RM" userId="S::rmai@keytronic.com::41a92eb6-57c4-4606-9f51-9056f8d6acb3" providerId="AD"/>
  <p188:author id="{E4D9C897-C34B-6EDE-008A-A8D4DB603105}" name="Flerchinger, Kevin" initials="KF" userId="S::kflerchi@keytronic.com::79921729-6204-427d-8d72-9399e7178909" providerId="AD"/>
  <p188:author id="{EC2C83B3-F5B4-231C-969D-26B5F15AD94A}" name="WFG" initials="WFG" userId="WFG"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98A3C"/>
    <a:srgbClr val="3A547C"/>
    <a:srgbClr val="D9D9D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353" autoAdjust="0"/>
    <p:restoredTop sz="94622" autoAdjust="0"/>
  </p:normalViewPr>
  <p:slideViewPr>
    <p:cSldViewPr>
      <p:cViewPr varScale="1">
        <p:scale>
          <a:sx n="70" d="100"/>
          <a:sy n="70" d="100"/>
        </p:scale>
        <p:origin x="732" y="84"/>
      </p:cViewPr>
      <p:guideLst>
        <p:guide orient="horz" pos="2664"/>
        <p:guide pos="2928"/>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howGuides="1">
      <p:cViewPr varScale="1">
        <p:scale>
          <a:sx n="53" d="100"/>
          <a:sy n="53" d="100"/>
        </p:scale>
        <p:origin x="2802" y="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1.fntdata"/><Relationship Id="rId39" Type="http://schemas.microsoft.com/office/2018/10/relationships/authors" Target="authors.xml"/><Relationship Id="rId21" Type="http://schemas.openxmlformats.org/officeDocument/2006/relationships/slide" Target="slides/slide17.xml"/><Relationship Id="rId34" Type="http://schemas.openxmlformats.org/officeDocument/2006/relationships/font" Target="fonts/font9.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handoutMaster" Target="handoutMasters/handoutMaster1.xml"/><Relationship Id="rId33" Type="http://schemas.openxmlformats.org/officeDocument/2006/relationships/font" Target="fonts/font8.fntdata"/><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4.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32" Type="http://schemas.openxmlformats.org/officeDocument/2006/relationships/font" Target="fonts/font7.fntdata"/><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3.fntdata"/><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6.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7363"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56050" y="0"/>
            <a:ext cx="3027363" cy="465138"/>
          </a:xfrm>
          <a:prstGeom prst="rect">
            <a:avLst/>
          </a:prstGeom>
        </p:spPr>
        <p:txBody>
          <a:bodyPr vert="horz" lIns="91440" tIns="45720" rIns="91440" bIns="45720" rtlCol="0"/>
          <a:lstStyle>
            <a:lvl1pPr algn="r">
              <a:defRPr sz="1200"/>
            </a:lvl1pPr>
          </a:lstStyle>
          <a:p>
            <a:fld id="{599CE4A5-7352-415F-959D-07CE580F7EDA}" type="datetimeFigureOut">
              <a:rPr lang="en-US" smtClean="0"/>
              <a:t>8/25/2025</a:t>
            </a:fld>
            <a:endParaRPr lang="en-US"/>
          </a:p>
        </p:txBody>
      </p:sp>
      <p:sp>
        <p:nvSpPr>
          <p:cNvPr id="4" name="Footer Placeholder 3"/>
          <p:cNvSpPr>
            <a:spLocks noGrp="1"/>
          </p:cNvSpPr>
          <p:nvPr>
            <p:ph type="ftr" sz="quarter" idx="2"/>
          </p:nvPr>
        </p:nvSpPr>
        <p:spPr>
          <a:xfrm>
            <a:off x="0" y="8818563"/>
            <a:ext cx="3027363" cy="46513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56050" y="8818563"/>
            <a:ext cx="3027363" cy="465137"/>
          </a:xfrm>
          <a:prstGeom prst="rect">
            <a:avLst/>
          </a:prstGeom>
        </p:spPr>
        <p:txBody>
          <a:bodyPr vert="horz" lIns="91440" tIns="45720" rIns="91440" bIns="45720" rtlCol="0" anchor="b"/>
          <a:lstStyle>
            <a:lvl1pPr algn="r">
              <a:defRPr sz="1200"/>
            </a:lvl1pPr>
          </a:lstStyle>
          <a:p>
            <a:fld id="{EE1AFA8C-6A4D-491F-9C03-4BC69CF347F9}" type="slidenum">
              <a:rPr lang="en-US" smtClean="0"/>
              <a:t>‹#›</a:t>
            </a:fld>
            <a:endParaRPr lang="en-US"/>
          </a:p>
        </p:txBody>
      </p:sp>
    </p:spTree>
    <p:extLst>
      <p:ext uri="{BB962C8B-B14F-4D97-AF65-F5344CB8AC3E}">
        <p14:creationId xmlns:p14="http://schemas.microsoft.com/office/powerpoint/2010/main" val="325242400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7363"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56050" y="0"/>
            <a:ext cx="3027363" cy="465138"/>
          </a:xfrm>
          <a:prstGeom prst="rect">
            <a:avLst/>
          </a:prstGeom>
        </p:spPr>
        <p:txBody>
          <a:bodyPr vert="horz" lIns="91440" tIns="45720" rIns="91440" bIns="45720" rtlCol="0"/>
          <a:lstStyle>
            <a:lvl1pPr algn="r">
              <a:defRPr sz="1200"/>
            </a:lvl1pPr>
          </a:lstStyle>
          <a:p>
            <a:fld id="{E8A94D74-F472-4F4C-98BF-29D48529C3D5}" type="datetimeFigureOut">
              <a:rPr lang="en-US" smtClean="0"/>
              <a:t>8/25/2025</a:t>
            </a:fld>
            <a:endParaRPr lang="en-US"/>
          </a:p>
        </p:txBody>
      </p:sp>
      <p:sp>
        <p:nvSpPr>
          <p:cNvPr id="4" name="Slide Image Placeholder 3"/>
          <p:cNvSpPr>
            <a:spLocks noGrp="1" noRot="1" noChangeAspect="1"/>
          </p:cNvSpPr>
          <p:nvPr>
            <p:ph type="sldImg" idx="2"/>
          </p:nvPr>
        </p:nvSpPr>
        <p:spPr>
          <a:xfrm>
            <a:off x="706438" y="1160463"/>
            <a:ext cx="5572125" cy="31337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98500" y="4467225"/>
            <a:ext cx="5588000" cy="3656013"/>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18563"/>
            <a:ext cx="3027363" cy="46513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56050" y="8818563"/>
            <a:ext cx="3027363" cy="465137"/>
          </a:xfrm>
          <a:prstGeom prst="rect">
            <a:avLst/>
          </a:prstGeom>
        </p:spPr>
        <p:txBody>
          <a:bodyPr vert="horz" lIns="91440" tIns="45720" rIns="91440" bIns="45720" rtlCol="0" anchor="b"/>
          <a:lstStyle>
            <a:lvl1pPr algn="r">
              <a:defRPr sz="1200"/>
            </a:lvl1pPr>
          </a:lstStyle>
          <a:p>
            <a:fld id="{B5EAB65D-94A8-4CE3-895A-3848989DEFAB}" type="slidenum">
              <a:rPr lang="en-US" smtClean="0"/>
              <a:t>‹#›</a:t>
            </a:fld>
            <a:endParaRPr lang="en-US"/>
          </a:p>
        </p:txBody>
      </p:sp>
    </p:spTree>
    <p:extLst>
      <p:ext uri="{BB962C8B-B14F-4D97-AF65-F5344CB8AC3E}">
        <p14:creationId xmlns:p14="http://schemas.microsoft.com/office/powerpoint/2010/main" val="1662780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5EAB65D-94A8-4CE3-895A-3848989DEFAB}" type="slidenum">
              <a:rPr lang="en-US" smtClean="0"/>
              <a:t>7</a:t>
            </a:fld>
            <a:endParaRPr lang="en-US"/>
          </a:p>
        </p:txBody>
      </p:sp>
    </p:spTree>
    <p:extLst>
      <p:ext uri="{BB962C8B-B14F-4D97-AF65-F5344CB8AC3E}">
        <p14:creationId xmlns:p14="http://schemas.microsoft.com/office/powerpoint/2010/main" val="1540862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5EAB65D-94A8-4CE3-895A-3848989DEFAB}" type="slidenum">
              <a:rPr lang="en-US" smtClean="0"/>
              <a:t>12</a:t>
            </a:fld>
            <a:endParaRPr lang="en-US"/>
          </a:p>
        </p:txBody>
      </p:sp>
    </p:spTree>
    <p:extLst>
      <p:ext uri="{BB962C8B-B14F-4D97-AF65-F5344CB8AC3E}">
        <p14:creationId xmlns:p14="http://schemas.microsoft.com/office/powerpoint/2010/main" val="28602961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C52EB8-0EE6-7E61-3880-460A691C533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C23FACF-E60D-3A94-34DE-B8F867252D7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CF07FAD-01CB-F3B3-A775-25B50C76E14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2B4D517-3752-1075-61E9-1C00B56D7416}"/>
              </a:ext>
            </a:extLst>
          </p:cNvPr>
          <p:cNvSpPr>
            <a:spLocks noGrp="1"/>
          </p:cNvSpPr>
          <p:nvPr>
            <p:ph type="sldNum" sz="quarter" idx="5"/>
          </p:nvPr>
        </p:nvSpPr>
        <p:spPr/>
        <p:txBody>
          <a:bodyPr/>
          <a:lstStyle/>
          <a:p>
            <a:fld id="{B5EAB65D-94A8-4CE3-895A-3848989DEFAB}" type="slidenum">
              <a:rPr lang="en-US" smtClean="0"/>
              <a:t>13</a:t>
            </a:fld>
            <a:endParaRPr lang="en-US"/>
          </a:p>
        </p:txBody>
      </p:sp>
    </p:spTree>
    <p:extLst>
      <p:ext uri="{BB962C8B-B14F-4D97-AF65-F5344CB8AC3E}">
        <p14:creationId xmlns:p14="http://schemas.microsoft.com/office/powerpoint/2010/main" val="376297778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9.jpeg"/><Relationship Id="rId4"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10.jpe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11.jpeg"/><Relationship Id="rId4"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12.jpe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13.jpeg"/><Relationship Id="rId4" Type="http://schemas.openxmlformats.org/officeDocument/2006/relationships/image" Target="../media/image2.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14.jpe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17.jpe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8.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0.jpe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21.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4.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5.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6.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7.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8.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9.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0.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7.jpeg"/><Relationship Id="rId4" Type="http://schemas.openxmlformats.org/officeDocument/2006/relationships/image" Target="../media/image5.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jpeg"/><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Title Slide">
    <p:bg>
      <p:bgPr>
        <a:solidFill>
          <a:srgbClr val="D9D9D9"/>
        </a:solidFill>
        <a:effectLst/>
      </p:bgPr>
    </p:bg>
    <p:spTree>
      <p:nvGrpSpPr>
        <p:cNvPr id="1" name=""/>
        <p:cNvGrpSpPr/>
        <p:nvPr/>
      </p:nvGrpSpPr>
      <p:grpSpPr>
        <a:xfrm>
          <a:off x="0" y="0"/>
          <a:ext cx="0" cy="0"/>
          <a:chOff x="0" y="0"/>
          <a:chExt cx="0" cy="0"/>
        </a:xfrm>
      </p:grpSpPr>
      <p:sp>
        <p:nvSpPr>
          <p:cNvPr id="15" name="Text Placeholder 14"/>
          <p:cNvSpPr>
            <a:spLocks noGrp="1"/>
          </p:cNvSpPr>
          <p:nvPr>
            <p:ph type="body" sz="quarter" idx="10"/>
          </p:nvPr>
        </p:nvSpPr>
        <p:spPr>
          <a:xfrm>
            <a:off x="4105855" y="4778587"/>
            <a:ext cx="10076289" cy="2819400"/>
          </a:xfrm>
        </p:spPr>
        <p:txBody>
          <a:bodyPr/>
          <a:lstStyle>
            <a:lvl1pPr marL="0" indent="0" algn="ctr">
              <a:buNone/>
              <a:defRPr sz="6000" b="1">
                <a:solidFill>
                  <a:srgbClr val="F98A3C"/>
                </a:solidFill>
                <a:latin typeface="Microsoft Sans Serif" panose="020B0604020202020204" pitchFamily="34" charset="0"/>
                <a:cs typeface="Microsoft Sans Serif" panose="020B0604020202020204" pitchFamily="34" charset="0"/>
              </a:defRPr>
            </a:lvl1pPr>
            <a:lvl2pPr marL="0" indent="0">
              <a:buNone/>
              <a:defRPr>
                <a:solidFill>
                  <a:schemeClr val="bg1">
                    <a:lumMod val="50000"/>
                  </a:schemeClr>
                </a:solidFill>
                <a:latin typeface="Microsoft Sans Serif" panose="020B0604020202020204" pitchFamily="34" charset="0"/>
                <a:cs typeface="Microsoft Sans Serif" panose="020B0604020202020204" pitchFamily="34" charset="0"/>
              </a:defRPr>
            </a:lvl2pPr>
            <a:lvl3pPr marL="0" indent="0">
              <a:buNone/>
              <a:defRPr>
                <a:solidFill>
                  <a:srgbClr val="3A547C"/>
                </a:solidFill>
                <a:latin typeface="Microsoft Sans Serif" panose="020B0604020202020204" pitchFamily="34" charset="0"/>
                <a:cs typeface="Microsoft Sans Serif" panose="020B0604020202020204" pitchFamily="34" charset="0"/>
              </a:defRPr>
            </a:lvl3pPr>
            <a:lvl4pPr>
              <a:defRPr>
                <a:latin typeface="Microsoft Sans Serif" panose="020B0604020202020204" pitchFamily="34" charset="0"/>
                <a:cs typeface="Microsoft Sans Serif" panose="020B0604020202020204" pitchFamily="34" charset="0"/>
              </a:defRPr>
            </a:lvl4pPr>
            <a:lvl5pPr>
              <a:defRPr>
                <a:latin typeface="Microsoft Sans Serif" panose="020B0604020202020204" pitchFamily="34" charset="0"/>
                <a:cs typeface="Microsoft Sans Serif" panose="020B0604020202020204" pitchFamily="34" charset="0"/>
              </a:defRPr>
            </a:lvl5pPr>
          </a:lstStyle>
          <a:p>
            <a:pPr lvl="0"/>
            <a:endParaRPr lang="en-US" dirty="0"/>
          </a:p>
        </p:txBody>
      </p:sp>
      <p:sp>
        <p:nvSpPr>
          <p:cNvPr id="3" name="Date Placeholder 2">
            <a:extLst>
              <a:ext uri="{FF2B5EF4-FFF2-40B4-BE49-F238E27FC236}">
                <a16:creationId xmlns:a16="http://schemas.microsoft.com/office/drawing/2014/main" id="{25195695-F632-F51A-D575-8070A16BD28F}"/>
              </a:ext>
            </a:extLst>
          </p:cNvPr>
          <p:cNvSpPr>
            <a:spLocks noGrp="1"/>
          </p:cNvSpPr>
          <p:nvPr>
            <p:ph type="dt" sz="half" idx="11"/>
          </p:nvPr>
        </p:nvSpPr>
        <p:spPr/>
        <p:txBody>
          <a:bodyPr/>
          <a:lstStyle/>
          <a:p>
            <a:endParaRPr lang="en-US"/>
          </a:p>
        </p:txBody>
      </p:sp>
      <p:sp>
        <p:nvSpPr>
          <p:cNvPr id="5" name="Footer Placeholder 4">
            <a:extLst>
              <a:ext uri="{FF2B5EF4-FFF2-40B4-BE49-F238E27FC236}">
                <a16:creationId xmlns:a16="http://schemas.microsoft.com/office/drawing/2014/main" id="{6CB3B4E1-1DC3-1001-9FC9-6D762334B26A}"/>
              </a:ext>
            </a:extLst>
          </p:cNvPr>
          <p:cNvSpPr>
            <a:spLocks noGrp="1"/>
          </p:cNvSpPr>
          <p:nvPr>
            <p:ph type="ftr" sz="quarter" idx="12"/>
          </p:nvPr>
        </p:nvSpPr>
        <p:spPr/>
        <p:txBody>
          <a:bodyPr/>
          <a:lstStyle/>
          <a:p>
            <a:endParaRPr lang="en-US" dirty="0"/>
          </a:p>
        </p:txBody>
      </p:sp>
      <p:sp>
        <p:nvSpPr>
          <p:cNvPr id="6" name="Slide Number Placeholder 5">
            <a:extLst>
              <a:ext uri="{FF2B5EF4-FFF2-40B4-BE49-F238E27FC236}">
                <a16:creationId xmlns:a16="http://schemas.microsoft.com/office/drawing/2014/main" id="{50487B26-0591-23A5-AD6A-EEEA178F05F6}"/>
              </a:ext>
            </a:extLst>
          </p:cNvPr>
          <p:cNvSpPr>
            <a:spLocks noGrp="1"/>
          </p:cNvSpPr>
          <p:nvPr>
            <p:ph type="sldNum" sz="quarter" idx="13"/>
          </p:nvPr>
        </p:nvSpPr>
        <p:spPr/>
        <p:txBody>
          <a:bodyPr/>
          <a:lstStyle/>
          <a:p>
            <a:fld id="{D42B7DF9-A828-460E-9B3C-5EFD9EF4F22A}" type="slidenum">
              <a:rPr lang="en-US" smtClean="0"/>
              <a:t>‹#›</a:t>
            </a:fld>
            <a:endParaRPr lang="en-US"/>
          </a:p>
        </p:txBody>
      </p:sp>
      <p:pic>
        <p:nvPicPr>
          <p:cNvPr id="2" name="Picture 2" descr="Keytronic Contract Manufacturer">
            <a:extLst>
              <a:ext uri="{FF2B5EF4-FFF2-40B4-BE49-F238E27FC236}">
                <a16:creationId xmlns:a16="http://schemas.microsoft.com/office/drawing/2014/main" id="{5B50F51D-4C29-A187-AB03-F20725D0140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640913" y="1943100"/>
            <a:ext cx="10439400" cy="25054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82259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_Fayetteville, AR">
    <p:bg>
      <p:bgPr>
        <a:solidFill>
          <a:srgbClr val="D9D9D9"/>
        </a:solidFill>
        <a:effectLst/>
      </p:bgPr>
    </p:bg>
    <p:spTree>
      <p:nvGrpSpPr>
        <p:cNvPr id="1" name=""/>
        <p:cNvGrpSpPr/>
        <p:nvPr/>
      </p:nvGrpSpPr>
      <p:grpSpPr>
        <a:xfrm>
          <a:off x="0" y="0"/>
          <a:ext cx="0" cy="0"/>
          <a:chOff x="0" y="0"/>
          <a:chExt cx="0" cy="0"/>
        </a:xfrm>
      </p:grpSpPr>
      <p:pic>
        <p:nvPicPr>
          <p:cNvPr id="6" name="Picture 8"/>
          <p:cNvPicPr>
            <a:picLocks noChangeAspect="1"/>
          </p:cNvPicPr>
          <p:nvPr userDrawn="1"/>
        </p:nvPicPr>
        <p:blipFill>
          <a:blip r:embed="rId2"/>
          <a:srcRect/>
          <a:stretch>
            <a:fillRect/>
          </a:stretch>
        </p:blipFill>
        <p:spPr>
          <a:xfrm>
            <a:off x="369923" y="8596212"/>
            <a:ext cx="1317554" cy="1324175"/>
          </a:xfrm>
          <a:prstGeom prst="rect">
            <a:avLst/>
          </a:prstGeom>
        </p:spPr>
      </p:pic>
      <p:pic>
        <p:nvPicPr>
          <p:cNvPr id="7" name="Picture 2"/>
          <p:cNvPicPr>
            <a:picLocks noChangeAspect="1"/>
          </p:cNvPicPr>
          <p:nvPr userDrawn="1"/>
        </p:nvPicPr>
        <p:blipFill>
          <a:blip r:embed="rId3"/>
          <a:srcRect l="23220" r="23220"/>
          <a:stretch>
            <a:fillRect/>
          </a:stretch>
        </p:blipFill>
        <p:spPr>
          <a:xfrm>
            <a:off x="2260023" y="-181841"/>
            <a:ext cx="5871119" cy="10962112"/>
          </a:xfrm>
          <a:prstGeom prst="rect">
            <a:avLst/>
          </a:prstGeom>
        </p:spPr>
      </p:pic>
      <p:pic>
        <p:nvPicPr>
          <p:cNvPr id="8" name="Picture 3"/>
          <p:cNvPicPr>
            <a:picLocks noChangeAspect="1"/>
          </p:cNvPicPr>
          <p:nvPr userDrawn="1"/>
        </p:nvPicPr>
        <p:blipFill>
          <a:blip r:embed="rId4"/>
          <a:srcRect/>
          <a:stretch>
            <a:fillRect/>
          </a:stretch>
        </p:blipFill>
        <p:spPr>
          <a:xfrm>
            <a:off x="2255591" y="1338235"/>
            <a:ext cx="529603" cy="7636912"/>
          </a:xfrm>
          <a:prstGeom prst="rect">
            <a:avLst/>
          </a:prstGeom>
        </p:spPr>
      </p:pic>
      <p:sp>
        <p:nvSpPr>
          <p:cNvPr id="9" name="TextBox 8"/>
          <p:cNvSpPr txBox="1"/>
          <p:nvPr userDrawn="1"/>
        </p:nvSpPr>
        <p:spPr>
          <a:xfrm>
            <a:off x="3133171" y="1636554"/>
            <a:ext cx="4751715" cy="503782"/>
          </a:xfrm>
          <a:prstGeom prst="rect">
            <a:avLst/>
          </a:prstGeom>
        </p:spPr>
        <p:txBody>
          <a:bodyPr lIns="0" tIns="0" rIns="0" bIns="0" rtlCol="0" anchor="t">
            <a:spAutoFit/>
          </a:bodyPr>
          <a:lstStyle/>
          <a:p>
            <a:pPr>
              <a:lnSpc>
                <a:spcPts val="4011"/>
              </a:lnSpc>
            </a:pPr>
            <a:r>
              <a:rPr lang="en-US" sz="3343" b="1" spc="220" dirty="0">
                <a:solidFill>
                  <a:srgbClr val="F58431"/>
                </a:solidFill>
                <a:latin typeface="Montserrat Extra-Bold"/>
              </a:rPr>
              <a:t>FAYETTEVILLE, AR</a:t>
            </a:r>
          </a:p>
        </p:txBody>
      </p:sp>
      <p:sp>
        <p:nvSpPr>
          <p:cNvPr id="10" name="TextBox 9"/>
          <p:cNvSpPr txBox="1"/>
          <p:nvPr userDrawn="1"/>
        </p:nvSpPr>
        <p:spPr>
          <a:xfrm>
            <a:off x="3133171" y="2156992"/>
            <a:ext cx="4086231" cy="376372"/>
          </a:xfrm>
          <a:prstGeom prst="rect">
            <a:avLst/>
          </a:prstGeom>
        </p:spPr>
        <p:txBody>
          <a:bodyPr lIns="0" tIns="0" rIns="0" bIns="0" rtlCol="0" anchor="t">
            <a:spAutoFit/>
          </a:bodyPr>
          <a:lstStyle/>
          <a:p>
            <a:pPr>
              <a:lnSpc>
                <a:spcPts val="3178"/>
              </a:lnSpc>
            </a:pPr>
            <a:r>
              <a:rPr lang="en-US" sz="1974" dirty="0">
                <a:solidFill>
                  <a:srgbClr val="FFFFFF"/>
                </a:solidFill>
                <a:latin typeface="Montserrat Extra-Bold"/>
              </a:rPr>
              <a:t>M</a:t>
            </a:r>
            <a:r>
              <a:rPr lang="en-US" sz="1974" dirty="0">
                <a:solidFill>
                  <a:srgbClr val="FFFFFF"/>
                </a:solidFill>
                <a:latin typeface="Montserrat Extra-Light"/>
              </a:rPr>
              <a:t>anufacturing</a:t>
            </a:r>
          </a:p>
        </p:txBody>
      </p:sp>
      <p:sp>
        <p:nvSpPr>
          <p:cNvPr id="11" name="Text Placeholder 10"/>
          <p:cNvSpPr>
            <a:spLocks noGrp="1"/>
          </p:cNvSpPr>
          <p:nvPr>
            <p:ph type="body" sz="quarter" idx="10"/>
          </p:nvPr>
        </p:nvSpPr>
        <p:spPr>
          <a:xfrm>
            <a:off x="10210800" y="1562100"/>
            <a:ext cx="7772400" cy="7392987"/>
          </a:xfrm>
        </p:spPr>
        <p:txBody>
          <a:bodyPr/>
          <a:lstStyle>
            <a:lvl1pPr marL="457200" indent="-457200">
              <a:buFont typeface="Arial" panose="020B0604020202020204" pitchFamily="34" charset="0"/>
              <a:buChar char="•"/>
              <a:defRPr>
                <a:solidFill>
                  <a:srgbClr val="3A547C"/>
                </a:solidFill>
                <a:latin typeface="Microsoft Sans Serif" panose="020B0604020202020204" pitchFamily="34" charset="0"/>
                <a:cs typeface="Microsoft Sans Serif" panose="020B0604020202020204" pitchFamily="34" charset="0"/>
              </a:defRPr>
            </a:lvl1pPr>
            <a:lvl2pPr marL="914400" indent="-457200">
              <a:buFont typeface="Arial" panose="020B0604020202020204" pitchFamily="34" charset="0"/>
              <a:buChar char="•"/>
              <a:defRPr sz="3000">
                <a:solidFill>
                  <a:srgbClr val="3A547C"/>
                </a:solidFill>
                <a:latin typeface="Microsoft Sans Serif" panose="020B0604020202020204" pitchFamily="34" charset="0"/>
                <a:cs typeface="Microsoft Sans Serif" panose="020B0604020202020204" pitchFamily="34" charset="0"/>
              </a:defRPr>
            </a:lvl2pPr>
            <a:lvl3pPr marL="1257300" indent="-342900">
              <a:buFont typeface="Arial" panose="020B0604020202020204" pitchFamily="34" charset="0"/>
              <a:buChar char="•"/>
              <a:defRPr sz="2800">
                <a:solidFill>
                  <a:srgbClr val="3A547C"/>
                </a:solidFill>
                <a:latin typeface="Microsoft Sans Serif" panose="020B0604020202020204" pitchFamily="34" charset="0"/>
                <a:cs typeface="Microsoft Sans Serif" panose="020B0604020202020204" pitchFamily="34" charset="0"/>
              </a:defRPr>
            </a:lvl3pPr>
            <a:lvl4pPr marL="1714500" indent="-342900">
              <a:buFont typeface="Arial" panose="020B0604020202020204" pitchFamily="34" charset="0"/>
              <a:buChar char="•"/>
              <a:defRPr sz="2600">
                <a:solidFill>
                  <a:srgbClr val="3A547C"/>
                </a:solidFill>
                <a:latin typeface="Microsoft Sans Serif" panose="020B0604020202020204" pitchFamily="34" charset="0"/>
                <a:cs typeface="Microsoft Sans Serif" panose="020B0604020202020204" pitchFamily="34" charset="0"/>
              </a:defRPr>
            </a:lvl4pPr>
            <a:lvl5pPr marL="2171700" indent="-342900">
              <a:buFont typeface="Arial" panose="020B0604020202020204" pitchFamily="34" charset="0"/>
              <a:buChar char="•"/>
              <a:defRPr sz="2400">
                <a:solidFill>
                  <a:srgbClr val="3A547C"/>
                </a:solidFill>
                <a:latin typeface="Microsoft Sans Serif" panose="020B0604020202020204" pitchFamily="34" charset="0"/>
                <a:cs typeface="Microsoft Sans Serif"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2" name="Picture 6"/>
          <p:cNvPicPr>
            <a:picLocks noChangeAspect="1"/>
          </p:cNvPicPr>
          <p:nvPr userDrawn="1"/>
        </p:nvPicPr>
        <p:blipFill>
          <a:blip r:embed="rId2">
            <a:alphaModFix amt="26000"/>
          </a:blip>
          <a:srcRect/>
          <a:stretch>
            <a:fillRect/>
          </a:stretch>
        </p:blipFill>
        <p:spPr>
          <a:xfrm>
            <a:off x="10759931" y="353412"/>
            <a:ext cx="9553037" cy="9580176"/>
          </a:xfrm>
          <a:prstGeom prst="rect">
            <a:avLst/>
          </a:prstGeom>
        </p:spPr>
      </p:pic>
      <p:pic>
        <p:nvPicPr>
          <p:cNvPr id="13" name="Picture 9"/>
          <p:cNvPicPr>
            <a:picLocks noChangeAspect="1"/>
          </p:cNvPicPr>
          <p:nvPr userDrawn="1"/>
        </p:nvPicPr>
        <p:blipFill>
          <a:blip r:embed="rId5"/>
          <a:srcRect l="10496" r="10496"/>
          <a:stretch>
            <a:fillRect/>
          </a:stretch>
        </p:blipFill>
        <p:spPr>
          <a:xfrm>
            <a:off x="2796425" y="3267778"/>
            <a:ext cx="5334717" cy="3580929"/>
          </a:xfrm>
          <a:prstGeom prst="rect">
            <a:avLst/>
          </a:prstGeom>
        </p:spPr>
      </p:pic>
    </p:spTree>
    <p:extLst>
      <p:ext uri="{BB962C8B-B14F-4D97-AF65-F5344CB8AC3E}">
        <p14:creationId xmlns:p14="http://schemas.microsoft.com/office/powerpoint/2010/main" val="41620018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1_Oakdale, MN">
    <p:bg>
      <p:bgPr>
        <a:solidFill>
          <a:srgbClr val="D9D9D9"/>
        </a:solidFill>
        <a:effectLst/>
      </p:bgPr>
    </p:bg>
    <p:spTree>
      <p:nvGrpSpPr>
        <p:cNvPr id="1" name=""/>
        <p:cNvGrpSpPr/>
        <p:nvPr/>
      </p:nvGrpSpPr>
      <p:grpSpPr>
        <a:xfrm>
          <a:off x="0" y="0"/>
          <a:ext cx="0" cy="0"/>
          <a:chOff x="0" y="0"/>
          <a:chExt cx="0" cy="0"/>
        </a:xfrm>
      </p:grpSpPr>
      <p:pic>
        <p:nvPicPr>
          <p:cNvPr id="6" name="Picture 2"/>
          <p:cNvPicPr>
            <a:picLocks noChangeAspect="1"/>
          </p:cNvPicPr>
          <p:nvPr userDrawn="1"/>
        </p:nvPicPr>
        <p:blipFill>
          <a:blip r:embed="rId2"/>
          <a:srcRect l="23220" r="23220"/>
          <a:stretch>
            <a:fillRect/>
          </a:stretch>
        </p:blipFill>
        <p:spPr>
          <a:xfrm>
            <a:off x="10350403" y="-181841"/>
            <a:ext cx="5871119" cy="10962112"/>
          </a:xfrm>
          <a:prstGeom prst="rect">
            <a:avLst/>
          </a:prstGeom>
        </p:spPr>
      </p:pic>
      <p:pic>
        <p:nvPicPr>
          <p:cNvPr id="7" name="Picture 3"/>
          <p:cNvPicPr>
            <a:picLocks noChangeAspect="1"/>
          </p:cNvPicPr>
          <p:nvPr userDrawn="1"/>
        </p:nvPicPr>
        <p:blipFill>
          <a:blip r:embed="rId3"/>
          <a:srcRect/>
          <a:stretch>
            <a:fillRect/>
          </a:stretch>
        </p:blipFill>
        <p:spPr>
          <a:xfrm>
            <a:off x="10345971" y="1338235"/>
            <a:ext cx="529603" cy="7636912"/>
          </a:xfrm>
          <a:prstGeom prst="rect">
            <a:avLst/>
          </a:prstGeom>
        </p:spPr>
      </p:pic>
      <p:sp>
        <p:nvSpPr>
          <p:cNvPr id="8" name="TextBox 4"/>
          <p:cNvSpPr txBox="1"/>
          <p:nvPr userDrawn="1"/>
        </p:nvSpPr>
        <p:spPr>
          <a:xfrm>
            <a:off x="11223551" y="1636554"/>
            <a:ext cx="4534153" cy="503782"/>
          </a:xfrm>
          <a:prstGeom prst="rect">
            <a:avLst/>
          </a:prstGeom>
        </p:spPr>
        <p:txBody>
          <a:bodyPr lIns="0" tIns="0" rIns="0" bIns="0" rtlCol="0" anchor="t">
            <a:spAutoFit/>
          </a:bodyPr>
          <a:lstStyle/>
          <a:p>
            <a:pPr>
              <a:lnSpc>
                <a:spcPts val="4011"/>
              </a:lnSpc>
            </a:pPr>
            <a:r>
              <a:rPr lang="en-US" sz="3343" b="1" spc="220" dirty="0">
                <a:solidFill>
                  <a:srgbClr val="F58431"/>
                </a:solidFill>
                <a:latin typeface="Montserrat Extra-Bold"/>
              </a:rPr>
              <a:t>OAKDALE, MN</a:t>
            </a:r>
          </a:p>
        </p:txBody>
      </p:sp>
      <p:sp>
        <p:nvSpPr>
          <p:cNvPr id="9" name="TextBox 5"/>
          <p:cNvSpPr txBox="1"/>
          <p:nvPr userDrawn="1"/>
        </p:nvSpPr>
        <p:spPr>
          <a:xfrm>
            <a:off x="11223551" y="2156992"/>
            <a:ext cx="4086231" cy="376372"/>
          </a:xfrm>
          <a:prstGeom prst="rect">
            <a:avLst/>
          </a:prstGeom>
        </p:spPr>
        <p:txBody>
          <a:bodyPr lIns="0" tIns="0" rIns="0" bIns="0" rtlCol="0" anchor="t">
            <a:spAutoFit/>
          </a:bodyPr>
          <a:lstStyle/>
          <a:p>
            <a:pPr>
              <a:lnSpc>
                <a:spcPts val="3178"/>
              </a:lnSpc>
            </a:pPr>
            <a:r>
              <a:rPr lang="en-US" sz="1974" dirty="0">
                <a:solidFill>
                  <a:srgbClr val="FFFFFF"/>
                </a:solidFill>
                <a:latin typeface="Montserrat Extra-Bold"/>
              </a:rPr>
              <a:t>M</a:t>
            </a:r>
            <a:r>
              <a:rPr lang="en-US" sz="1974" dirty="0">
                <a:solidFill>
                  <a:srgbClr val="FFFFFF"/>
                </a:solidFill>
                <a:latin typeface="Montserrat Extra-Light"/>
              </a:rPr>
              <a:t>anufacturing</a:t>
            </a:r>
          </a:p>
        </p:txBody>
      </p:sp>
      <p:sp>
        <p:nvSpPr>
          <p:cNvPr id="10" name="Text Placeholder 11"/>
          <p:cNvSpPr>
            <a:spLocks noGrp="1"/>
          </p:cNvSpPr>
          <p:nvPr>
            <p:ph type="body" sz="quarter" idx="10"/>
          </p:nvPr>
        </p:nvSpPr>
        <p:spPr>
          <a:xfrm>
            <a:off x="3225123" y="1562100"/>
            <a:ext cx="6147478" cy="8079989"/>
          </a:xfrm>
        </p:spPr>
        <p:txBody>
          <a:bodyPr/>
          <a:lstStyle>
            <a:lvl1pPr marL="457200" indent="-457200">
              <a:buFont typeface="Arial" panose="020B0604020202020204" pitchFamily="34" charset="0"/>
              <a:buChar char="•"/>
              <a:defRPr>
                <a:solidFill>
                  <a:srgbClr val="3A547C"/>
                </a:solidFill>
                <a:latin typeface="Microsoft Sans Serif" panose="020B0604020202020204" pitchFamily="34" charset="0"/>
                <a:cs typeface="Microsoft Sans Serif" panose="020B0604020202020204" pitchFamily="34" charset="0"/>
              </a:defRPr>
            </a:lvl1pPr>
            <a:lvl2pPr marL="914400" indent="-457200">
              <a:buFont typeface="Arial" panose="020B0604020202020204" pitchFamily="34" charset="0"/>
              <a:buChar char="•"/>
              <a:defRPr sz="3000">
                <a:solidFill>
                  <a:srgbClr val="3A547C"/>
                </a:solidFill>
                <a:latin typeface="Microsoft Sans Serif" panose="020B0604020202020204" pitchFamily="34" charset="0"/>
                <a:cs typeface="Microsoft Sans Serif" panose="020B0604020202020204" pitchFamily="34" charset="0"/>
              </a:defRPr>
            </a:lvl2pPr>
            <a:lvl3pPr marL="1257300" indent="-342900">
              <a:buFont typeface="Arial" panose="020B0604020202020204" pitchFamily="34" charset="0"/>
              <a:buChar char="•"/>
              <a:defRPr sz="2800">
                <a:solidFill>
                  <a:srgbClr val="3A547C"/>
                </a:solidFill>
                <a:latin typeface="Microsoft Sans Serif" panose="020B0604020202020204" pitchFamily="34" charset="0"/>
                <a:cs typeface="Microsoft Sans Serif" panose="020B0604020202020204" pitchFamily="34" charset="0"/>
              </a:defRPr>
            </a:lvl3pPr>
            <a:lvl4pPr marL="1714500" indent="-342900">
              <a:buFont typeface="Arial" panose="020B0604020202020204" pitchFamily="34" charset="0"/>
              <a:buChar char="•"/>
              <a:defRPr sz="2600">
                <a:solidFill>
                  <a:srgbClr val="3A547C"/>
                </a:solidFill>
                <a:latin typeface="Microsoft Sans Serif" panose="020B0604020202020204" pitchFamily="34" charset="0"/>
                <a:cs typeface="Microsoft Sans Serif" panose="020B0604020202020204" pitchFamily="34" charset="0"/>
              </a:defRPr>
            </a:lvl4pPr>
            <a:lvl5pPr marL="2171700" indent="-342900">
              <a:buFont typeface="Arial" panose="020B0604020202020204" pitchFamily="34" charset="0"/>
              <a:buChar char="•"/>
              <a:defRPr sz="2400">
                <a:solidFill>
                  <a:srgbClr val="3A547C"/>
                </a:solidFill>
                <a:latin typeface="Microsoft Sans Serif" panose="020B0604020202020204" pitchFamily="34" charset="0"/>
                <a:cs typeface="Microsoft Sans Serif"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1" name="Picture 8"/>
          <p:cNvPicPr>
            <a:picLocks noChangeAspect="1"/>
          </p:cNvPicPr>
          <p:nvPr userDrawn="1"/>
        </p:nvPicPr>
        <p:blipFill>
          <a:blip r:embed="rId4"/>
          <a:srcRect l="372" r="372"/>
          <a:stretch>
            <a:fillRect/>
          </a:stretch>
        </p:blipFill>
        <p:spPr>
          <a:xfrm>
            <a:off x="10886805" y="3267778"/>
            <a:ext cx="5334717" cy="3580929"/>
          </a:xfrm>
          <a:prstGeom prst="rect">
            <a:avLst/>
          </a:prstGeom>
        </p:spPr>
      </p:pic>
      <p:pic>
        <p:nvPicPr>
          <p:cNvPr id="30" name="Picture 29"/>
          <p:cNvPicPr>
            <a:picLocks noChangeAspect="1"/>
          </p:cNvPicPr>
          <p:nvPr userDrawn="1"/>
        </p:nvPicPr>
        <p:blipFill>
          <a:blip r:embed="rId5">
            <a:alphaModFix amt="26000"/>
          </a:blip>
          <a:srcRect/>
          <a:stretch>
            <a:fillRect/>
          </a:stretch>
        </p:blipFill>
        <p:spPr>
          <a:xfrm>
            <a:off x="-2920875" y="353412"/>
            <a:ext cx="9553037" cy="9580176"/>
          </a:xfrm>
          <a:prstGeom prst="rect">
            <a:avLst/>
          </a:prstGeom>
        </p:spPr>
      </p:pic>
    </p:spTree>
    <p:extLst>
      <p:ext uri="{BB962C8B-B14F-4D97-AF65-F5344CB8AC3E}">
        <p14:creationId xmlns:p14="http://schemas.microsoft.com/office/powerpoint/2010/main" val="11096822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2_Corinth, MS">
    <p:bg>
      <p:bgPr>
        <a:solidFill>
          <a:srgbClr val="D9D9D9"/>
        </a:solidFill>
        <a:effectLst/>
      </p:bgPr>
    </p:bg>
    <p:spTree>
      <p:nvGrpSpPr>
        <p:cNvPr id="1" name=""/>
        <p:cNvGrpSpPr/>
        <p:nvPr/>
      </p:nvGrpSpPr>
      <p:grpSpPr>
        <a:xfrm>
          <a:off x="0" y="0"/>
          <a:ext cx="0" cy="0"/>
          <a:chOff x="0" y="0"/>
          <a:chExt cx="0" cy="0"/>
        </a:xfrm>
      </p:grpSpPr>
      <p:pic>
        <p:nvPicPr>
          <p:cNvPr id="6" name="Picture 8"/>
          <p:cNvPicPr>
            <a:picLocks noChangeAspect="1"/>
          </p:cNvPicPr>
          <p:nvPr userDrawn="1"/>
        </p:nvPicPr>
        <p:blipFill>
          <a:blip r:embed="rId2"/>
          <a:srcRect/>
          <a:stretch>
            <a:fillRect/>
          </a:stretch>
        </p:blipFill>
        <p:spPr>
          <a:xfrm>
            <a:off x="369923" y="8596212"/>
            <a:ext cx="1317554" cy="1324175"/>
          </a:xfrm>
          <a:prstGeom prst="rect">
            <a:avLst/>
          </a:prstGeom>
        </p:spPr>
      </p:pic>
      <p:pic>
        <p:nvPicPr>
          <p:cNvPr id="7" name="Picture 2"/>
          <p:cNvPicPr>
            <a:picLocks noChangeAspect="1"/>
          </p:cNvPicPr>
          <p:nvPr userDrawn="1"/>
        </p:nvPicPr>
        <p:blipFill>
          <a:blip r:embed="rId3"/>
          <a:srcRect l="23220" r="23220"/>
          <a:stretch>
            <a:fillRect/>
          </a:stretch>
        </p:blipFill>
        <p:spPr>
          <a:xfrm>
            <a:off x="2260023" y="-181841"/>
            <a:ext cx="5871119" cy="10962112"/>
          </a:xfrm>
          <a:prstGeom prst="rect">
            <a:avLst/>
          </a:prstGeom>
        </p:spPr>
      </p:pic>
      <p:pic>
        <p:nvPicPr>
          <p:cNvPr id="8" name="Picture 3"/>
          <p:cNvPicPr>
            <a:picLocks noChangeAspect="1"/>
          </p:cNvPicPr>
          <p:nvPr userDrawn="1"/>
        </p:nvPicPr>
        <p:blipFill>
          <a:blip r:embed="rId4"/>
          <a:srcRect/>
          <a:stretch>
            <a:fillRect/>
          </a:stretch>
        </p:blipFill>
        <p:spPr>
          <a:xfrm>
            <a:off x="2255591" y="1338235"/>
            <a:ext cx="529603" cy="7636912"/>
          </a:xfrm>
          <a:prstGeom prst="rect">
            <a:avLst/>
          </a:prstGeom>
        </p:spPr>
      </p:pic>
      <p:sp>
        <p:nvSpPr>
          <p:cNvPr id="9" name="TextBox 4"/>
          <p:cNvSpPr txBox="1"/>
          <p:nvPr userDrawn="1"/>
        </p:nvSpPr>
        <p:spPr>
          <a:xfrm>
            <a:off x="3133171" y="1636554"/>
            <a:ext cx="4751715" cy="503782"/>
          </a:xfrm>
          <a:prstGeom prst="rect">
            <a:avLst/>
          </a:prstGeom>
        </p:spPr>
        <p:txBody>
          <a:bodyPr lIns="0" tIns="0" rIns="0" bIns="0" rtlCol="0" anchor="t">
            <a:spAutoFit/>
          </a:bodyPr>
          <a:lstStyle/>
          <a:p>
            <a:pPr>
              <a:lnSpc>
                <a:spcPts val="4011"/>
              </a:lnSpc>
            </a:pPr>
            <a:r>
              <a:rPr lang="en-US" sz="3343" b="1" spc="220" dirty="0">
                <a:solidFill>
                  <a:srgbClr val="F58431"/>
                </a:solidFill>
                <a:latin typeface="Montserrat Extra-Bold"/>
              </a:rPr>
              <a:t>CORINTH, MS</a:t>
            </a:r>
          </a:p>
        </p:txBody>
      </p:sp>
      <p:sp>
        <p:nvSpPr>
          <p:cNvPr id="10" name="TextBox 5"/>
          <p:cNvSpPr txBox="1"/>
          <p:nvPr userDrawn="1"/>
        </p:nvSpPr>
        <p:spPr>
          <a:xfrm>
            <a:off x="3133171" y="2156992"/>
            <a:ext cx="4086231" cy="376372"/>
          </a:xfrm>
          <a:prstGeom prst="rect">
            <a:avLst/>
          </a:prstGeom>
        </p:spPr>
        <p:txBody>
          <a:bodyPr lIns="0" tIns="0" rIns="0" bIns="0" rtlCol="0" anchor="t">
            <a:spAutoFit/>
          </a:bodyPr>
          <a:lstStyle/>
          <a:p>
            <a:pPr>
              <a:lnSpc>
                <a:spcPts val="3178"/>
              </a:lnSpc>
            </a:pPr>
            <a:r>
              <a:rPr lang="en-US" sz="1974" dirty="0">
                <a:solidFill>
                  <a:srgbClr val="FFFFFF"/>
                </a:solidFill>
                <a:latin typeface="Montserrat Extra-Bold"/>
              </a:rPr>
              <a:t>M</a:t>
            </a:r>
            <a:r>
              <a:rPr lang="en-US" sz="1974" dirty="0">
                <a:solidFill>
                  <a:srgbClr val="FFFFFF"/>
                </a:solidFill>
                <a:latin typeface="Montserrat Extra-Light"/>
              </a:rPr>
              <a:t>anufacturing</a:t>
            </a:r>
          </a:p>
        </p:txBody>
      </p:sp>
      <p:pic>
        <p:nvPicPr>
          <p:cNvPr id="11" name="Picture 10"/>
          <p:cNvPicPr>
            <a:picLocks noChangeAspect="1"/>
          </p:cNvPicPr>
          <p:nvPr userDrawn="1"/>
        </p:nvPicPr>
        <p:blipFill>
          <a:blip r:embed="rId2">
            <a:alphaModFix amt="26000"/>
          </a:blip>
          <a:srcRect/>
          <a:stretch>
            <a:fillRect/>
          </a:stretch>
        </p:blipFill>
        <p:spPr>
          <a:xfrm>
            <a:off x="10759931" y="353412"/>
            <a:ext cx="9553037" cy="9580176"/>
          </a:xfrm>
          <a:prstGeom prst="rect">
            <a:avLst/>
          </a:prstGeom>
        </p:spPr>
      </p:pic>
      <p:pic>
        <p:nvPicPr>
          <p:cNvPr id="12" name="Picture 9"/>
          <p:cNvPicPr>
            <a:picLocks noChangeAspect="1"/>
          </p:cNvPicPr>
          <p:nvPr userDrawn="1"/>
        </p:nvPicPr>
        <p:blipFill>
          <a:blip r:embed="rId5"/>
          <a:srcRect l="372" r="372"/>
          <a:stretch>
            <a:fillRect/>
          </a:stretch>
        </p:blipFill>
        <p:spPr>
          <a:xfrm>
            <a:off x="2796425" y="3267778"/>
            <a:ext cx="5334717" cy="3580929"/>
          </a:xfrm>
          <a:prstGeom prst="rect">
            <a:avLst/>
          </a:prstGeom>
        </p:spPr>
      </p:pic>
      <p:sp>
        <p:nvSpPr>
          <p:cNvPr id="13" name="Text Placeholder 10"/>
          <p:cNvSpPr>
            <a:spLocks noGrp="1"/>
          </p:cNvSpPr>
          <p:nvPr>
            <p:ph type="body" sz="quarter" idx="10"/>
          </p:nvPr>
        </p:nvSpPr>
        <p:spPr>
          <a:xfrm>
            <a:off x="10210800" y="1560513"/>
            <a:ext cx="7772400" cy="7392987"/>
          </a:xfrm>
        </p:spPr>
        <p:txBody>
          <a:bodyPr/>
          <a:lstStyle>
            <a:lvl1pPr marL="457200" indent="-457200">
              <a:buFont typeface="Arial" panose="020B0604020202020204" pitchFamily="34" charset="0"/>
              <a:buChar char="•"/>
              <a:defRPr>
                <a:solidFill>
                  <a:srgbClr val="3A547C"/>
                </a:solidFill>
                <a:latin typeface="Microsoft Sans Serif" panose="020B0604020202020204" pitchFamily="34" charset="0"/>
                <a:cs typeface="Microsoft Sans Serif" panose="020B0604020202020204" pitchFamily="34" charset="0"/>
              </a:defRPr>
            </a:lvl1pPr>
            <a:lvl2pPr marL="914400" indent="-457200">
              <a:buFont typeface="Arial" panose="020B0604020202020204" pitchFamily="34" charset="0"/>
              <a:buChar char="•"/>
              <a:defRPr sz="3000">
                <a:solidFill>
                  <a:srgbClr val="3A547C"/>
                </a:solidFill>
                <a:latin typeface="Microsoft Sans Serif" panose="020B0604020202020204" pitchFamily="34" charset="0"/>
                <a:cs typeface="Microsoft Sans Serif" panose="020B0604020202020204" pitchFamily="34" charset="0"/>
              </a:defRPr>
            </a:lvl2pPr>
            <a:lvl3pPr marL="1257300" indent="-342900">
              <a:buFont typeface="Arial" panose="020B0604020202020204" pitchFamily="34" charset="0"/>
              <a:buChar char="•"/>
              <a:defRPr sz="2800">
                <a:solidFill>
                  <a:srgbClr val="3A547C"/>
                </a:solidFill>
                <a:latin typeface="Microsoft Sans Serif" panose="020B0604020202020204" pitchFamily="34" charset="0"/>
                <a:cs typeface="Microsoft Sans Serif" panose="020B0604020202020204" pitchFamily="34" charset="0"/>
              </a:defRPr>
            </a:lvl3pPr>
            <a:lvl4pPr marL="1714500" indent="-342900">
              <a:buFont typeface="Arial" panose="020B0604020202020204" pitchFamily="34" charset="0"/>
              <a:buChar char="•"/>
              <a:defRPr sz="2600">
                <a:solidFill>
                  <a:srgbClr val="3A547C"/>
                </a:solidFill>
                <a:latin typeface="Microsoft Sans Serif" panose="020B0604020202020204" pitchFamily="34" charset="0"/>
                <a:cs typeface="Microsoft Sans Serif" panose="020B0604020202020204" pitchFamily="34" charset="0"/>
              </a:defRPr>
            </a:lvl4pPr>
            <a:lvl5pPr marL="2171700" indent="-342900">
              <a:buFont typeface="Arial" panose="020B0604020202020204" pitchFamily="34" charset="0"/>
              <a:buChar char="•"/>
              <a:defRPr sz="2400">
                <a:solidFill>
                  <a:srgbClr val="3A547C"/>
                </a:solidFill>
                <a:latin typeface="Microsoft Sans Serif" panose="020B0604020202020204" pitchFamily="34" charset="0"/>
                <a:cs typeface="Microsoft Sans Serif"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00505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3_Shanghai, China">
    <p:bg>
      <p:bgPr>
        <a:solidFill>
          <a:srgbClr val="D9D9D9"/>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srcRect l="23220" r="23220"/>
          <a:stretch>
            <a:fillRect/>
          </a:stretch>
        </p:blipFill>
        <p:spPr>
          <a:xfrm>
            <a:off x="10350403" y="-181841"/>
            <a:ext cx="5871119" cy="10962112"/>
          </a:xfrm>
          <a:prstGeom prst="rect">
            <a:avLst/>
          </a:prstGeom>
        </p:spPr>
      </p:pic>
      <p:pic>
        <p:nvPicPr>
          <p:cNvPr id="7" name="Picture 3"/>
          <p:cNvPicPr>
            <a:picLocks noChangeAspect="1"/>
          </p:cNvPicPr>
          <p:nvPr userDrawn="1"/>
        </p:nvPicPr>
        <p:blipFill>
          <a:blip r:embed="rId3"/>
          <a:srcRect/>
          <a:stretch>
            <a:fillRect/>
          </a:stretch>
        </p:blipFill>
        <p:spPr>
          <a:xfrm>
            <a:off x="10345971" y="1338235"/>
            <a:ext cx="529603" cy="7636912"/>
          </a:xfrm>
          <a:prstGeom prst="rect">
            <a:avLst/>
          </a:prstGeom>
        </p:spPr>
      </p:pic>
      <p:pic>
        <p:nvPicPr>
          <p:cNvPr id="8" name="Picture 8"/>
          <p:cNvPicPr>
            <a:picLocks noChangeAspect="1"/>
          </p:cNvPicPr>
          <p:nvPr userDrawn="1"/>
        </p:nvPicPr>
        <p:blipFill>
          <a:blip r:embed="rId4"/>
          <a:srcRect l="341" r="341"/>
          <a:stretch>
            <a:fillRect/>
          </a:stretch>
        </p:blipFill>
        <p:spPr>
          <a:xfrm>
            <a:off x="10886805" y="3267778"/>
            <a:ext cx="5334717" cy="3580929"/>
          </a:xfrm>
          <a:prstGeom prst="rect">
            <a:avLst/>
          </a:prstGeom>
        </p:spPr>
      </p:pic>
      <p:sp>
        <p:nvSpPr>
          <p:cNvPr id="9" name="TextBox 8"/>
          <p:cNvSpPr txBox="1"/>
          <p:nvPr userDrawn="1"/>
        </p:nvSpPr>
        <p:spPr>
          <a:xfrm>
            <a:off x="11223551" y="1636554"/>
            <a:ext cx="4777311" cy="503782"/>
          </a:xfrm>
          <a:prstGeom prst="rect">
            <a:avLst/>
          </a:prstGeom>
        </p:spPr>
        <p:txBody>
          <a:bodyPr lIns="0" tIns="0" rIns="0" bIns="0" rtlCol="0" anchor="t">
            <a:spAutoFit/>
          </a:bodyPr>
          <a:lstStyle/>
          <a:p>
            <a:pPr>
              <a:lnSpc>
                <a:spcPts val="4011"/>
              </a:lnSpc>
            </a:pPr>
            <a:r>
              <a:rPr lang="en-US" sz="3343" b="1" spc="220" dirty="0">
                <a:solidFill>
                  <a:srgbClr val="F58431"/>
                </a:solidFill>
                <a:latin typeface="Montserrat Extra-Bold"/>
              </a:rPr>
              <a:t>SHANGHAI, CHINA</a:t>
            </a:r>
          </a:p>
        </p:txBody>
      </p:sp>
      <p:sp>
        <p:nvSpPr>
          <p:cNvPr id="10" name="TextBox 9"/>
          <p:cNvSpPr txBox="1"/>
          <p:nvPr userDrawn="1"/>
        </p:nvSpPr>
        <p:spPr>
          <a:xfrm>
            <a:off x="11223551" y="2156992"/>
            <a:ext cx="4086231" cy="376372"/>
          </a:xfrm>
          <a:prstGeom prst="rect">
            <a:avLst/>
          </a:prstGeom>
        </p:spPr>
        <p:txBody>
          <a:bodyPr lIns="0" tIns="0" rIns="0" bIns="0" rtlCol="0" anchor="t">
            <a:spAutoFit/>
          </a:bodyPr>
          <a:lstStyle/>
          <a:p>
            <a:pPr>
              <a:lnSpc>
                <a:spcPts val="3178"/>
              </a:lnSpc>
            </a:pPr>
            <a:r>
              <a:rPr lang="en-US" sz="1974">
                <a:solidFill>
                  <a:srgbClr val="FFFFFF"/>
                </a:solidFill>
                <a:latin typeface="Montserrat Extra-Bold"/>
              </a:rPr>
              <a:t>M</a:t>
            </a:r>
            <a:r>
              <a:rPr lang="en-US" sz="1974">
                <a:solidFill>
                  <a:srgbClr val="FFFFFF"/>
                </a:solidFill>
                <a:latin typeface="Montserrat Extra-Light"/>
              </a:rPr>
              <a:t>anufacturing</a:t>
            </a:r>
          </a:p>
        </p:txBody>
      </p:sp>
      <p:pic>
        <p:nvPicPr>
          <p:cNvPr id="11" name="Picture 10"/>
          <p:cNvPicPr>
            <a:picLocks noChangeAspect="1"/>
          </p:cNvPicPr>
          <p:nvPr userDrawn="1"/>
        </p:nvPicPr>
        <p:blipFill>
          <a:blip r:embed="rId5">
            <a:alphaModFix amt="26000"/>
          </a:blip>
          <a:srcRect/>
          <a:stretch>
            <a:fillRect/>
          </a:stretch>
        </p:blipFill>
        <p:spPr>
          <a:xfrm>
            <a:off x="-2920875" y="353412"/>
            <a:ext cx="9553037" cy="9580176"/>
          </a:xfrm>
          <a:prstGeom prst="rect">
            <a:avLst/>
          </a:prstGeom>
        </p:spPr>
      </p:pic>
      <p:sp>
        <p:nvSpPr>
          <p:cNvPr id="12" name="Text Placeholder 11"/>
          <p:cNvSpPr>
            <a:spLocks noGrp="1"/>
          </p:cNvSpPr>
          <p:nvPr>
            <p:ph type="body" sz="quarter" idx="10"/>
          </p:nvPr>
        </p:nvSpPr>
        <p:spPr>
          <a:xfrm>
            <a:off x="3225123" y="1562100"/>
            <a:ext cx="6147478" cy="8079989"/>
          </a:xfrm>
        </p:spPr>
        <p:txBody>
          <a:bodyPr/>
          <a:lstStyle>
            <a:lvl1pPr marL="457200" indent="-457200">
              <a:buFont typeface="Arial" panose="020B0604020202020204" pitchFamily="34" charset="0"/>
              <a:buChar char="•"/>
              <a:defRPr>
                <a:solidFill>
                  <a:srgbClr val="3A547C"/>
                </a:solidFill>
                <a:latin typeface="Microsoft Sans Serif" panose="020B0604020202020204" pitchFamily="34" charset="0"/>
                <a:cs typeface="Microsoft Sans Serif" panose="020B0604020202020204" pitchFamily="34" charset="0"/>
              </a:defRPr>
            </a:lvl1pPr>
            <a:lvl2pPr marL="914400" indent="-457200">
              <a:buFont typeface="Arial" panose="020B0604020202020204" pitchFamily="34" charset="0"/>
              <a:buChar char="•"/>
              <a:defRPr sz="3000">
                <a:solidFill>
                  <a:srgbClr val="3A547C"/>
                </a:solidFill>
                <a:latin typeface="Microsoft Sans Serif" panose="020B0604020202020204" pitchFamily="34" charset="0"/>
                <a:cs typeface="Microsoft Sans Serif" panose="020B0604020202020204" pitchFamily="34" charset="0"/>
              </a:defRPr>
            </a:lvl2pPr>
            <a:lvl3pPr marL="1257300" indent="-342900">
              <a:buFont typeface="Arial" panose="020B0604020202020204" pitchFamily="34" charset="0"/>
              <a:buChar char="•"/>
              <a:defRPr sz="2800">
                <a:solidFill>
                  <a:srgbClr val="3A547C"/>
                </a:solidFill>
                <a:latin typeface="Microsoft Sans Serif" panose="020B0604020202020204" pitchFamily="34" charset="0"/>
                <a:cs typeface="Microsoft Sans Serif" panose="020B0604020202020204" pitchFamily="34" charset="0"/>
              </a:defRPr>
            </a:lvl3pPr>
            <a:lvl4pPr marL="1714500" indent="-342900">
              <a:buFont typeface="Arial" panose="020B0604020202020204" pitchFamily="34" charset="0"/>
              <a:buChar char="•"/>
              <a:defRPr sz="2600">
                <a:solidFill>
                  <a:srgbClr val="3A547C"/>
                </a:solidFill>
                <a:latin typeface="Microsoft Sans Serif" panose="020B0604020202020204" pitchFamily="34" charset="0"/>
                <a:cs typeface="Microsoft Sans Serif" panose="020B0604020202020204" pitchFamily="34" charset="0"/>
              </a:defRPr>
            </a:lvl4pPr>
            <a:lvl5pPr marL="2171700" indent="-342900">
              <a:buFont typeface="Arial" panose="020B0604020202020204" pitchFamily="34" charset="0"/>
              <a:buChar char="•"/>
              <a:defRPr sz="2400">
                <a:solidFill>
                  <a:srgbClr val="3A547C"/>
                </a:solidFill>
                <a:latin typeface="Microsoft Sans Serif" panose="020B0604020202020204" pitchFamily="34" charset="0"/>
                <a:cs typeface="Microsoft Sans Serif"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856973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4_Da Nang, Vietnam">
    <p:bg>
      <p:bgPr>
        <a:solidFill>
          <a:srgbClr val="D9D9D9"/>
        </a:solidFill>
        <a:effectLst/>
      </p:bgPr>
    </p:bg>
    <p:spTree>
      <p:nvGrpSpPr>
        <p:cNvPr id="1" name=""/>
        <p:cNvGrpSpPr/>
        <p:nvPr/>
      </p:nvGrpSpPr>
      <p:grpSpPr>
        <a:xfrm>
          <a:off x="0" y="0"/>
          <a:ext cx="0" cy="0"/>
          <a:chOff x="0" y="0"/>
          <a:chExt cx="0" cy="0"/>
        </a:xfrm>
      </p:grpSpPr>
      <p:pic>
        <p:nvPicPr>
          <p:cNvPr id="6" name="Picture 8"/>
          <p:cNvPicPr>
            <a:picLocks noChangeAspect="1"/>
          </p:cNvPicPr>
          <p:nvPr userDrawn="1"/>
        </p:nvPicPr>
        <p:blipFill>
          <a:blip r:embed="rId2"/>
          <a:srcRect/>
          <a:stretch>
            <a:fillRect/>
          </a:stretch>
        </p:blipFill>
        <p:spPr>
          <a:xfrm>
            <a:off x="369923" y="8596212"/>
            <a:ext cx="1317554" cy="1324175"/>
          </a:xfrm>
          <a:prstGeom prst="rect">
            <a:avLst/>
          </a:prstGeom>
        </p:spPr>
      </p:pic>
      <p:pic>
        <p:nvPicPr>
          <p:cNvPr id="7" name="Picture 6"/>
          <p:cNvPicPr>
            <a:picLocks noChangeAspect="1"/>
          </p:cNvPicPr>
          <p:nvPr userDrawn="1"/>
        </p:nvPicPr>
        <p:blipFill>
          <a:blip r:embed="rId3"/>
          <a:srcRect l="23220" r="23220"/>
          <a:stretch>
            <a:fillRect/>
          </a:stretch>
        </p:blipFill>
        <p:spPr>
          <a:xfrm>
            <a:off x="2260023" y="-181841"/>
            <a:ext cx="5871119" cy="10962112"/>
          </a:xfrm>
          <a:prstGeom prst="rect">
            <a:avLst/>
          </a:prstGeom>
        </p:spPr>
      </p:pic>
      <p:pic>
        <p:nvPicPr>
          <p:cNvPr id="8" name="Picture 7"/>
          <p:cNvPicPr>
            <a:picLocks noChangeAspect="1"/>
          </p:cNvPicPr>
          <p:nvPr userDrawn="1"/>
        </p:nvPicPr>
        <p:blipFill>
          <a:blip r:embed="rId4"/>
          <a:srcRect/>
          <a:stretch>
            <a:fillRect/>
          </a:stretch>
        </p:blipFill>
        <p:spPr>
          <a:xfrm>
            <a:off x="2255591" y="1338235"/>
            <a:ext cx="529603" cy="7636912"/>
          </a:xfrm>
          <a:prstGeom prst="rect">
            <a:avLst/>
          </a:prstGeom>
        </p:spPr>
      </p:pic>
      <p:sp>
        <p:nvSpPr>
          <p:cNvPr id="9" name="TextBox 8"/>
          <p:cNvSpPr txBox="1"/>
          <p:nvPr userDrawn="1"/>
        </p:nvSpPr>
        <p:spPr>
          <a:xfrm>
            <a:off x="3133171" y="1345533"/>
            <a:ext cx="5253926" cy="503782"/>
          </a:xfrm>
          <a:prstGeom prst="rect">
            <a:avLst/>
          </a:prstGeom>
        </p:spPr>
        <p:txBody>
          <a:bodyPr lIns="0" tIns="0" rIns="0" bIns="0" rtlCol="0" anchor="t">
            <a:spAutoFit/>
          </a:bodyPr>
          <a:lstStyle/>
          <a:p>
            <a:pPr>
              <a:lnSpc>
                <a:spcPts val="4011"/>
              </a:lnSpc>
            </a:pPr>
            <a:r>
              <a:rPr lang="en-US" sz="3343" b="1" spc="220" dirty="0">
                <a:solidFill>
                  <a:srgbClr val="F58431"/>
                </a:solidFill>
                <a:latin typeface="Montserrat Extra-Bold"/>
              </a:rPr>
              <a:t>DA NANG, </a:t>
            </a:r>
          </a:p>
          <a:p>
            <a:pPr>
              <a:lnSpc>
                <a:spcPts val="4011"/>
              </a:lnSpc>
            </a:pPr>
            <a:r>
              <a:rPr lang="en-US" sz="3343" b="1" spc="220" dirty="0">
                <a:solidFill>
                  <a:srgbClr val="F58431"/>
                </a:solidFill>
                <a:latin typeface="Montserrat Extra-Bold"/>
              </a:rPr>
              <a:t>VIETNAM</a:t>
            </a:r>
          </a:p>
        </p:txBody>
      </p:sp>
      <p:sp>
        <p:nvSpPr>
          <p:cNvPr id="10" name="TextBox 9"/>
          <p:cNvSpPr txBox="1"/>
          <p:nvPr userDrawn="1"/>
        </p:nvSpPr>
        <p:spPr>
          <a:xfrm>
            <a:off x="3133171" y="2352285"/>
            <a:ext cx="4086231" cy="376372"/>
          </a:xfrm>
          <a:prstGeom prst="rect">
            <a:avLst/>
          </a:prstGeom>
        </p:spPr>
        <p:txBody>
          <a:bodyPr lIns="0" tIns="0" rIns="0" bIns="0" rtlCol="0" anchor="t">
            <a:spAutoFit/>
          </a:bodyPr>
          <a:lstStyle/>
          <a:p>
            <a:pPr>
              <a:lnSpc>
                <a:spcPts val="3178"/>
              </a:lnSpc>
            </a:pPr>
            <a:r>
              <a:rPr lang="en-US" sz="1974" dirty="0">
                <a:solidFill>
                  <a:srgbClr val="FFFFFF"/>
                </a:solidFill>
                <a:latin typeface="Montserrat Extra-Bold"/>
              </a:rPr>
              <a:t>M</a:t>
            </a:r>
            <a:r>
              <a:rPr lang="en-US" sz="1974" dirty="0">
                <a:solidFill>
                  <a:srgbClr val="FFFFFF"/>
                </a:solidFill>
                <a:latin typeface="Montserrat Extra-Light"/>
              </a:rPr>
              <a:t>anufacturing</a:t>
            </a:r>
          </a:p>
        </p:txBody>
      </p:sp>
      <p:pic>
        <p:nvPicPr>
          <p:cNvPr id="11" name="Picture 9"/>
          <p:cNvPicPr>
            <a:picLocks noChangeAspect="1"/>
          </p:cNvPicPr>
          <p:nvPr userDrawn="1"/>
        </p:nvPicPr>
        <p:blipFill>
          <a:blip r:embed="rId5"/>
          <a:srcRect l="279" r="279"/>
          <a:stretch>
            <a:fillRect/>
          </a:stretch>
        </p:blipFill>
        <p:spPr>
          <a:xfrm>
            <a:off x="2796425" y="3267778"/>
            <a:ext cx="5334717" cy="3580929"/>
          </a:xfrm>
          <a:prstGeom prst="rect">
            <a:avLst/>
          </a:prstGeom>
        </p:spPr>
      </p:pic>
      <p:sp>
        <p:nvSpPr>
          <p:cNvPr id="12" name="Text Placeholder 10"/>
          <p:cNvSpPr>
            <a:spLocks noGrp="1"/>
          </p:cNvSpPr>
          <p:nvPr>
            <p:ph type="body" sz="quarter" idx="10"/>
          </p:nvPr>
        </p:nvSpPr>
        <p:spPr>
          <a:xfrm>
            <a:off x="10210800" y="1562100"/>
            <a:ext cx="7772400" cy="7392987"/>
          </a:xfrm>
        </p:spPr>
        <p:txBody>
          <a:bodyPr/>
          <a:lstStyle>
            <a:lvl1pPr marL="457200" indent="-457200">
              <a:buFont typeface="Arial" panose="020B0604020202020204" pitchFamily="34" charset="0"/>
              <a:buChar char="•"/>
              <a:defRPr>
                <a:solidFill>
                  <a:srgbClr val="3A547C"/>
                </a:solidFill>
                <a:latin typeface="Microsoft Sans Serif" panose="020B0604020202020204" pitchFamily="34" charset="0"/>
                <a:cs typeface="Microsoft Sans Serif" panose="020B0604020202020204" pitchFamily="34" charset="0"/>
              </a:defRPr>
            </a:lvl1pPr>
            <a:lvl2pPr marL="914400" indent="-457200">
              <a:buFont typeface="Arial" panose="020B0604020202020204" pitchFamily="34" charset="0"/>
              <a:buChar char="•"/>
              <a:defRPr sz="3000">
                <a:solidFill>
                  <a:srgbClr val="3A547C"/>
                </a:solidFill>
                <a:latin typeface="Microsoft Sans Serif" panose="020B0604020202020204" pitchFamily="34" charset="0"/>
                <a:cs typeface="Microsoft Sans Serif" panose="020B0604020202020204" pitchFamily="34" charset="0"/>
              </a:defRPr>
            </a:lvl2pPr>
            <a:lvl3pPr marL="1257300" indent="-342900">
              <a:buFont typeface="Arial" panose="020B0604020202020204" pitchFamily="34" charset="0"/>
              <a:buChar char="•"/>
              <a:defRPr sz="2800">
                <a:solidFill>
                  <a:srgbClr val="3A547C"/>
                </a:solidFill>
                <a:latin typeface="Microsoft Sans Serif" panose="020B0604020202020204" pitchFamily="34" charset="0"/>
                <a:cs typeface="Microsoft Sans Serif" panose="020B0604020202020204" pitchFamily="34" charset="0"/>
              </a:defRPr>
            </a:lvl3pPr>
            <a:lvl4pPr marL="1714500" indent="-342900">
              <a:buFont typeface="Arial" panose="020B0604020202020204" pitchFamily="34" charset="0"/>
              <a:buChar char="•"/>
              <a:defRPr sz="2600">
                <a:solidFill>
                  <a:srgbClr val="3A547C"/>
                </a:solidFill>
                <a:latin typeface="Microsoft Sans Serif" panose="020B0604020202020204" pitchFamily="34" charset="0"/>
                <a:cs typeface="Microsoft Sans Serif" panose="020B0604020202020204" pitchFamily="34" charset="0"/>
              </a:defRPr>
            </a:lvl4pPr>
            <a:lvl5pPr marL="2171700" indent="-342900">
              <a:buFont typeface="Arial" panose="020B0604020202020204" pitchFamily="34" charset="0"/>
              <a:buChar char="•"/>
              <a:defRPr sz="2400">
                <a:solidFill>
                  <a:srgbClr val="3A547C"/>
                </a:solidFill>
                <a:latin typeface="Microsoft Sans Serif" panose="020B0604020202020204" pitchFamily="34" charset="0"/>
                <a:cs typeface="Microsoft Sans Serif"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3" name="Picture 6"/>
          <p:cNvPicPr>
            <a:picLocks noChangeAspect="1"/>
          </p:cNvPicPr>
          <p:nvPr userDrawn="1"/>
        </p:nvPicPr>
        <p:blipFill>
          <a:blip r:embed="rId2">
            <a:alphaModFix amt="26000"/>
          </a:blip>
          <a:srcRect/>
          <a:stretch>
            <a:fillRect/>
          </a:stretch>
        </p:blipFill>
        <p:spPr>
          <a:xfrm>
            <a:off x="10759931" y="353412"/>
            <a:ext cx="9553037" cy="9580176"/>
          </a:xfrm>
          <a:prstGeom prst="rect">
            <a:avLst/>
          </a:prstGeom>
        </p:spPr>
      </p:pic>
    </p:spTree>
    <p:extLst>
      <p:ext uri="{BB962C8B-B14F-4D97-AF65-F5344CB8AC3E}">
        <p14:creationId xmlns:p14="http://schemas.microsoft.com/office/powerpoint/2010/main" val="42245522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5_Juarez, Mexico">
    <p:bg>
      <p:bgPr>
        <a:solidFill>
          <a:srgbClr val="D9D9D9"/>
        </a:solidFill>
        <a:effectLst/>
      </p:bgPr>
    </p:bg>
    <p:spTree>
      <p:nvGrpSpPr>
        <p:cNvPr id="1" name=""/>
        <p:cNvGrpSpPr/>
        <p:nvPr/>
      </p:nvGrpSpPr>
      <p:grpSpPr>
        <a:xfrm>
          <a:off x="0" y="0"/>
          <a:ext cx="0" cy="0"/>
          <a:chOff x="0" y="0"/>
          <a:chExt cx="0" cy="0"/>
        </a:xfrm>
      </p:grpSpPr>
      <p:pic>
        <p:nvPicPr>
          <p:cNvPr id="6" name="Picture 6"/>
          <p:cNvPicPr>
            <a:picLocks noChangeAspect="1"/>
          </p:cNvPicPr>
          <p:nvPr userDrawn="1"/>
        </p:nvPicPr>
        <p:blipFill>
          <a:blip r:embed="rId2">
            <a:alphaModFix amt="26000"/>
          </a:blip>
          <a:srcRect/>
          <a:stretch>
            <a:fillRect/>
          </a:stretch>
        </p:blipFill>
        <p:spPr>
          <a:xfrm>
            <a:off x="-2856886" y="353412"/>
            <a:ext cx="9553037" cy="9580176"/>
          </a:xfrm>
          <a:prstGeom prst="rect">
            <a:avLst/>
          </a:prstGeom>
        </p:spPr>
      </p:pic>
      <p:pic>
        <p:nvPicPr>
          <p:cNvPr id="7" name="Picture 2"/>
          <p:cNvPicPr>
            <a:picLocks noChangeAspect="1"/>
          </p:cNvPicPr>
          <p:nvPr userDrawn="1"/>
        </p:nvPicPr>
        <p:blipFill>
          <a:blip r:embed="rId3"/>
          <a:srcRect l="23220" r="23220"/>
          <a:stretch>
            <a:fillRect/>
          </a:stretch>
        </p:blipFill>
        <p:spPr>
          <a:xfrm>
            <a:off x="10350403" y="-181841"/>
            <a:ext cx="5871119" cy="10962112"/>
          </a:xfrm>
          <a:prstGeom prst="rect">
            <a:avLst/>
          </a:prstGeom>
        </p:spPr>
      </p:pic>
      <p:sp>
        <p:nvSpPr>
          <p:cNvPr id="9" name="TextBox 8"/>
          <p:cNvSpPr txBox="1"/>
          <p:nvPr userDrawn="1"/>
        </p:nvSpPr>
        <p:spPr>
          <a:xfrm>
            <a:off x="11223551" y="1636554"/>
            <a:ext cx="4777311" cy="512961"/>
          </a:xfrm>
          <a:prstGeom prst="rect">
            <a:avLst/>
          </a:prstGeom>
        </p:spPr>
        <p:txBody>
          <a:bodyPr lIns="0" tIns="0" rIns="0" bIns="0" rtlCol="0" anchor="t">
            <a:spAutoFit/>
          </a:bodyPr>
          <a:lstStyle/>
          <a:p>
            <a:pPr>
              <a:lnSpc>
                <a:spcPts val="4011"/>
              </a:lnSpc>
            </a:pPr>
            <a:r>
              <a:rPr lang="en-US" sz="3343" b="1" spc="220" dirty="0">
                <a:solidFill>
                  <a:srgbClr val="F58431"/>
                </a:solidFill>
                <a:latin typeface="Montserrat Extra-Bold"/>
              </a:rPr>
              <a:t>JUAREZ, MEXICO</a:t>
            </a:r>
          </a:p>
        </p:txBody>
      </p:sp>
      <p:sp>
        <p:nvSpPr>
          <p:cNvPr id="10" name="TextBox 9"/>
          <p:cNvSpPr txBox="1"/>
          <p:nvPr userDrawn="1"/>
        </p:nvSpPr>
        <p:spPr>
          <a:xfrm>
            <a:off x="11223551" y="2156992"/>
            <a:ext cx="4086231" cy="376372"/>
          </a:xfrm>
          <a:prstGeom prst="rect">
            <a:avLst/>
          </a:prstGeom>
        </p:spPr>
        <p:txBody>
          <a:bodyPr lIns="0" tIns="0" rIns="0" bIns="0" rtlCol="0" anchor="t">
            <a:spAutoFit/>
          </a:bodyPr>
          <a:lstStyle/>
          <a:p>
            <a:pPr>
              <a:lnSpc>
                <a:spcPts val="3178"/>
              </a:lnSpc>
            </a:pPr>
            <a:r>
              <a:rPr lang="en-US" sz="1974" dirty="0">
                <a:solidFill>
                  <a:srgbClr val="FFFFFF"/>
                </a:solidFill>
                <a:latin typeface="Montserrat Extra-Bold"/>
              </a:rPr>
              <a:t>M</a:t>
            </a:r>
            <a:r>
              <a:rPr lang="en-US" sz="1974" dirty="0">
                <a:solidFill>
                  <a:srgbClr val="FFFFFF"/>
                </a:solidFill>
                <a:latin typeface="Montserrat Extra-Light"/>
              </a:rPr>
              <a:t>anufacturing</a:t>
            </a:r>
          </a:p>
        </p:txBody>
      </p:sp>
      <p:sp>
        <p:nvSpPr>
          <p:cNvPr id="12" name="Text Placeholder 11"/>
          <p:cNvSpPr>
            <a:spLocks noGrp="1"/>
          </p:cNvSpPr>
          <p:nvPr>
            <p:ph type="body" sz="quarter" idx="10"/>
          </p:nvPr>
        </p:nvSpPr>
        <p:spPr>
          <a:xfrm>
            <a:off x="3225123" y="2171700"/>
            <a:ext cx="6147478" cy="8079989"/>
          </a:xfrm>
        </p:spPr>
        <p:txBody>
          <a:bodyPr/>
          <a:lstStyle>
            <a:lvl1pPr marL="457200" indent="-457200">
              <a:buFont typeface="Arial" panose="020B0604020202020204" pitchFamily="34" charset="0"/>
              <a:buChar char="•"/>
              <a:defRPr>
                <a:solidFill>
                  <a:srgbClr val="3A547C"/>
                </a:solidFill>
                <a:latin typeface="Microsoft Sans Serif" panose="020B0604020202020204" pitchFamily="34" charset="0"/>
                <a:cs typeface="Microsoft Sans Serif" panose="020B0604020202020204" pitchFamily="34" charset="0"/>
              </a:defRPr>
            </a:lvl1pPr>
            <a:lvl2pPr marL="914400" indent="-457200">
              <a:buFont typeface="Arial" panose="020B0604020202020204" pitchFamily="34" charset="0"/>
              <a:buChar char="•"/>
              <a:defRPr sz="3000">
                <a:solidFill>
                  <a:srgbClr val="3A547C"/>
                </a:solidFill>
                <a:latin typeface="Microsoft Sans Serif" panose="020B0604020202020204" pitchFamily="34" charset="0"/>
                <a:cs typeface="Microsoft Sans Serif" panose="020B0604020202020204" pitchFamily="34" charset="0"/>
              </a:defRPr>
            </a:lvl2pPr>
            <a:lvl3pPr marL="1257300" indent="-342900">
              <a:buFont typeface="Arial" panose="020B0604020202020204" pitchFamily="34" charset="0"/>
              <a:buChar char="•"/>
              <a:defRPr sz="2800">
                <a:solidFill>
                  <a:srgbClr val="3A547C"/>
                </a:solidFill>
                <a:latin typeface="Microsoft Sans Serif" panose="020B0604020202020204" pitchFamily="34" charset="0"/>
                <a:cs typeface="Microsoft Sans Serif" panose="020B0604020202020204" pitchFamily="34" charset="0"/>
              </a:defRPr>
            </a:lvl3pPr>
            <a:lvl4pPr marL="1714500" indent="-342900">
              <a:buFont typeface="Arial" panose="020B0604020202020204" pitchFamily="34" charset="0"/>
              <a:buChar char="•"/>
              <a:defRPr sz="2600">
                <a:solidFill>
                  <a:srgbClr val="3A547C"/>
                </a:solidFill>
                <a:latin typeface="Microsoft Sans Serif" panose="020B0604020202020204" pitchFamily="34" charset="0"/>
                <a:cs typeface="Microsoft Sans Serif" panose="020B0604020202020204" pitchFamily="34" charset="0"/>
              </a:defRPr>
            </a:lvl4pPr>
            <a:lvl5pPr marL="2171700" indent="-342900">
              <a:buFont typeface="Arial" panose="020B0604020202020204" pitchFamily="34" charset="0"/>
              <a:buChar char="•"/>
              <a:defRPr sz="2400">
                <a:solidFill>
                  <a:srgbClr val="3A547C"/>
                </a:solidFill>
                <a:latin typeface="Microsoft Sans Serif" panose="020B0604020202020204" pitchFamily="34" charset="0"/>
                <a:cs typeface="Microsoft Sans Serif"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3" name="Picture 1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778759" y="3238500"/>
            <a:ext cx="5451841" cy="3555082"/>
          </a:xfrm>
          <a:prstGeom prst="rect">
            <a:avLst/>
          </a:prstGeom>
        </p:spPr>
      </p:pic>
      <p:pic>
        <p:nvPicPr>
          <p:cNvPr id="8" name="Picture 3"/>
          <p:cNvPicPr>
            <a:picLocks noChangeAspect="1"/>
          </p:cNvPicPr>
          <p:nvPr userDrawn="1"/>
        </p:nvPicPr>
        <p:blipFill>
          <a:blip r:embed="rId5"/>
          <a:srcRect/>
          <a:stretch>
            <a:fillRect/>
          </a:stretch>
        </p:blipFill>
        <p:spPr>
          <a:xfrm>
            <a:off x="10343079" y="1338235"/>
            <a:ext cx="529603" cy="7636912"/>
          </a:xfrm>
          <a:prstGeom prst="rect">
            <a:avLst/>
          </a:prstGeom>
        </p:spPr>
      </p:pic>
    </p:spTree>
    <p:extLst>
      <p:ext uri="{BB962C8B-B14F-4D97-AF65-F5344CB8AC3E}">
        <p14:creationId xmlns:p14="http://schemas.microsoft.com/office/powerpoint/2010/main" val="9461113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6_Custom Layout">
    <p:bg>
      <p:bgPr>
        <a:solidFill>
          <a:srgbClr val="D9D9D9"/>
        </a:solidFill>
        <a:effectLst/>
      </p:bgPr>
    </p:bg>
    <p:spTree>
      <p:nvGrpSpPr>
        <p:cNvPr id="1" name=""/>
        <p:cNvGrpSpPr/>
        <p:nvPr/>
      </p:nvGrpSpPr>
      <p:grpSpPr>
        <a:xfrm>
          <a:off x="0" y="0"/>
          <a:ext cx="0" cy="0"/>
          <a:chOff x="0" y="0"/>
          <a:chExt cx="0" cy="0"/>
        </a:xfrm>
      </p:grpSpPr>
      <p:pic>
        <p:nvPicPr>
          <p:cNvPr id="6" name="Picture 6"/>
          <p:cNvPicPr>
            <a:picLocks noChangeAspect="1"/>
          </p:cNvPicPr>
          <p:nvPr userDrawn="1"/>
        </p:nvPicPr>
        <p:blipFill>
          <a:blip r:embed="rId2">
            <a:alphaModFix amt="26000"/>
          </a:blip>
          <a:srcRect/>
          <a:stretch>
            <a:fillRect/>
          </a:stretch>
        </p:blipFill>
        <p:spPr>
          <a:xfrm>
            <a:off x="-2856886" y="353412"/>
            <a:ext cx="9553037" cy="9580176"/>
          </a:xfrm>
          <a:prstGeom prst="rect">
            <a:avLst/>
          </a:prstGeom>
        </p:spPr>
      </p:pic>
      <p:pic>
        <p:nvPicPr>
          <p:cNvPr id="7" name="Picture 2"/>
          <p:cNvPicPr>
            <a:picLocks noChangeAspect="1"/>
          </p:cNvPicPr>
          <p:nvPr userDrawn="1"/>
        </p:nvPicPr>
        <p:blipFill>
          <a:blip r:embed="rId3"/>
          <a:srcRect l="23220" r="23220"/>
          <a:stretch>
            <a:fillRect/>
          </a:stretch>
        </p:blipFill>
        <p:spPr>
          <a:xfrm>
            <a:off x="10350403" y="-181841"/>
            <a:ext cx="5871119" cy="10962112"/>
          </a:xfrm>
          <a:prstGeom prst="rect">
            <a:avLst/>
          </a:prstGeom>
        </p:spPr>
      </p:pic>
      <p:pic>
        <p:nvPicPr>
          <p:cNvPr id="8" name="Picture 3"/>
          <p:cNvPicPr>
            <a:picLocks noChangeAspect="1"/>
          </p:cNvPicPr>
          <p:nvPr userDrawn="1"/>
        </p:nvPicPr>
        <p:blipFill>
          <a:blip r:embed="rId4"/>
          <a:srcRect/>
          <a:stretch>
            <a:fillRect/>
          </a:stretch>
        </p:blipFill>
        <p:spPr>
          <a:xfrm>
            <a:off x="10343079" y="1338235"/>
            <a:ext cx="529603" cy="7636912"/>
          </a:xfrm>
          <a:prstGeom prst="rect">
            <a:avLst/>
          </a:prstGeom>
        </p:spPr>
      </p:pic>
      <p:sp>
        <p:nvSpPr>
          <p:cNvPr id="12" name="Text Placeholder 11"/>
          <p:cNvSpPr>
            <a:spLocks noGrp="1"/>
          </p:cNvSpPr>
          <p:nvPr>
            <p:ph type="body" sz="quarter" idx="10"/>
          </p:nvPr>
        </p:nvSpPr>
        <p:spPr>
          <a:xfrm>
            <a:off x="3225123" y="2171700"/>
            <a:ext cx="6147478" cy="8079989"/>
          </a:xfrm>
        </p:spPr>
        <p:txBody>
          <a:bodyPr/>
          <a:lstStyle>
            <a:lvl1pPr marL="457200" indent="-457200">
              <a:buFont typeface="Arial" panose="020B0604020202020204" pitchFamily="34" charset="0"/>
              <a:buChar char="•"/>
              <a:defRPr>
                <a:solidFill>
                  <a:srgbClr val="3A547C"/>
                </a:solidFill>
                <a:latin typeface="Microsoft Sans Serif" panose="020B0604020202020204" pitchFamily="34" charset="0"/>
                <a:cs typeface="Microsoft Sans Serif" panose="020B0604020202020204" pitchFamily="34" charset="0"/>
              </a:defRPr>
            </a:lvl1pPr>
            <a:lvl2pPr marL="914400" indent="-457200">
              <a:buFont typeface="Arial" panose="020B0604020202020204" pitchFamily="34" charset="0"/>
              <a:buChar char="•"/>
              <a:defRPr sz="2400">
                <a:solidFill>
                  <a:srgbClr val="3A547C"/>
                </a:solidFill>
                <a:latin typeface="Microsoft Sans Serif" panose="020B0604020202020204" pitchFamily="34" charset="0"/>
                <a:cs typeface="Microsoft Sans Serif" panose="020B0604020202020204" pitchFamily="34" charset="0"/>
              </a:defRPr>
            </a:lvl2pPr>
            <a:lvl3pPr marL="1257300" indent="-342900">
              <a:buFont typeface="Arial" panose="020B0604020202020204" pitchFamily="34" charset="0"/>
              <a:buChar char="•"/>
              <a:defRPr sz="2200">
                <a:solidFill>
                  <a:srgbClr val="3A547C"/>
                </a:solidFill>
                <a:latin typeface="Microsoft Sans Serif" panose="020B0604020202020204" pitchFamily="34" charset="0"/>
                <a:cs typeface="Microsoft Sans Serif" panose="020B0604020202020204" pitchFamily="34" charset="0"/>
              </a:defRPr>
            </a:lvl3pPr>
            <a:lvl4pPr marL="1714500" indent="-342900">
              <a:buFont typeface="Arial" panose="020B0604020202020204" pitchFamily="34" charset="0"/>
              <a:buChar char="•"/>
              <a:defRPr sz="2000">
                <a:solidFill>
                  <a:srgbClr val="3A547C"/>
                </a:solidFill>
                <a:latin typeface="Microsoft Sans Serif" panose="020B0604020202020204" pitchFamily="34" charset="0"/>
                <a:cs typeface="Microsoft Sans Serif" panose="020B0604020202020204" pitchFamily="34" charset="0"/>
              </a:defRPr>
            </a:lvl4pPr>
            <a:lvl5pPr marL="2171700" indent="-342900">
              <a:buFont typeface="Arial" panose="020B0604020202020204" pitchFamily="34" charset="0"/>
              <a:buChar char="•"/>
              <a:defRPr sz="1800">
                <a:solidFill>
                  <a:srgbClr val="3A547C"/>
                </a:solidFill>
                <a:latin typeface="Microsoft Sans Serif" panose="020B0604020202020204" pitchFamily="34" charset="0"/>
                <a:cs typeface="Microsoft Sans Serif"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13"/>
          <p:cNvSpPr>
            <a:spLocks noGrp="1"/>
          </p:cNvSpPr>
          <p:nvPr>
            <p:ph type="body" sz="quarter" idx="11"/>
          </p:nvPr>
        </p:nvSpPr>
        <p:spPr>
          <a:xfrm>
            <a:off x="10961064" y="1866900"/>
            <a:ext cx="5172075" cy="2286000"/>
          </a:xfrm>
        </p:spPr>
        <p:txBody>
          <a:bodyPr/>
          <a:lstStyle>
            <a:lvl1pPr marL="0" indent="0">
              <a:buNone/>
              <a:defRPr sz="3400">
                <a:solidFill>
                  <a:srgbClr val="F98A3C"/>
                </a:solidFill>
                <a:latin typeface="Microsoft Sans Serif" panose="020B0604020202020204" pitchFamily="34" charset="0"/>
                <a:cs typeface="Microsoft Sans Serif" panose="020B0604020202020204" pitchFamily="34" charset="0"/>
              </a:defRPr>
            </a:lvl1pPr>
            <a:lvl2pPr>
              <a:defRPr sz="3200">
                <a:solidFill>
                  <a:srgbClr val="D9D9D9"/>
                </a:solidFill>
              </a:defRPr>
            </a:lvl2pPr>
            <a:lvl3pPr>
              <a:defRPr sz="3000">
                <a:solidFill>
                  <a:srgbClr val="D9D9D9"/>
                </a:solidFill>
              </a:defRPr>
            </a:lvl3pPr>
            <a:lvl4pPr>
              <a:defRPr sz="2800">
                <a:solidFill>
                  <a:srgbClr val="D9D9D9"/>
                </a:solidFill>
              </a:defRPr>
            </a:lvl4pPr>
            <a:lvl5pPr>
              <a:defRPr sz="2400">
                <a:solidFill>
                  <a:srgbClr val="D9D9D9"/>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Picture Placeholder 11"/>
          <p:cNvSpPr>
            <a:spLocks noGrp="1"/>
          </p:cNvSpPr>
          <p:nvPr>
            <p:ph type="pic" sz="quarter" idx="12"/>
          </p:nvPr>
        </p:nvSpPr>
        <p:spPr>
          <a:xfrm>
            <a:off x="11419062" y="4856585"/>
            <a:ext cx="3733800" cy="1371600"/>
          </a:xfrm>
        </p:spPr>
        <p:txBody>
          <a:bodyPr/>
          <a:lstStyle>
            <a:lvl1pPr>
              <a:defRPr>
                <a:solidFill>
                  <a:schemeClr val="bg1"/>
                </a:solidFill>
              </a:defRPr>
            </a:lvl1pPr>
          </a:lstStyle>
          <a:p>
            <a:endParaRPr lang="en-US" dirty="0"/>
          </a:p>
        </p:txBody>
      </p:sp>
    </p:spTree>
    <p:extLst>
      <p:ext uri="{BB962C8B-B14F-4D97-AF65-F5344CB8AC3E}">
        <p14:creationId xmlns:p14="http://schemas.microsoft.com/office/powerpoint/2010/main" val="31006810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7_Custom Layout">
    <p:bg>
      <p:bgPr>
        <a:solidFill>
          <a:srgbClr val="D9D9D9"/>
        </a:solidFill>
        <a:effectLst/>
      </p:bgPr>
    </p:bg>
    <p:spTree>
      <p:nvGrpSpPr>
        <p:cNvPr id="1" name=""/>
        <p:cNvGrpSpPr/>
        <p:nvPr/>
      </p:nvGrpSpPr>
      <p:grpSpPr>
        <a:xfrm>
          <a:off x="0" y="0"/>
          <a:ext cx="0" cy="0"/>
          <a:chOff x="0" y="0"/>
          <a:chExt cx="0" cy="0"/>
        </a:xfrm>
      </p:grpSpPr>
      <p:pic>
        <p:nvPicPr>
          <p:cNvPr id="13" name="Picture 6"/>
          <p:cNvPicPr>
            <a:picLocks noChangeAspect="1"/>
          </p:cNvPicPr>
          <p:nvPr userDrawn="1"/>
        </p:nvPicPr>
        <p:blipFill>
          <a:blip r:embed="rId2">
            <a:alphaModFix amt="26000"/>
          </a:blip>
          <a:srcRect/>
          <a:stretch>
            <a:fillRect/>
          </a:stretch>
        </p:blipFill>
        <p:spPr>
          <a:xfrm>
            <a:off x="10759931" y="353412"/>
            <a:ext cx="9553037" cy="9580176"/>
          </a:xfrm>
          <a:prstGeom prst="rect">
            <a:avLst/>
          </a:prstGeom>
        </p:spPr>
      </p:pic>
      <p:pic>
        <p:nvPicPr>
          <p:cNvPr id="6" name="Picture 8"/>
          <p:cNvPicPr>
            <a:picLocks noChangeAspect="1"/>
          </p:cNvPicPr>
          <p:nvPr userDrawn="1"/>
        </p:nvPicPr>
        <p:blipFill>
          <a:blip r:embed="rId2"/>
          <a:srcRect/>
          <a:stretch>
            <a:fillRect/>
          </a:stretch>
        </p:blipFill>
        <p:spPr>
          <a:xfrm>
            <a:off x="369923" y="8596212"/>
            <a:ext cx="1317554" cy="1324175"/>
          </a:xfrm>
          <a:prstGeom prst="rect">
            <a:avLst/>
          </a:prstGeom>
        </p:spPr>
      </p:pic>
      <p:pic>
        <p:nvPicPr>
          <p:cNvPr id="7" name="Picture 6"/>
          <p:cNvPicPr>
            <a:picLocks noChangeAspect="1"/>
          </p:cNvPicPr>
          <p:nvPr userDrawn="1"/>
        </p:nvPicPr>
        <p:blipFill>
          <a:blip r:embed="rId3"/>
          <a:srcRect l="23220" r="23220"/>
          <a:stretch>
            <a:fillRect/>
          </a:stretch>
        </p:blipFill>
        <p:spPr>
          <a:xfrm>
            <a:off x="2260023" y="-181841"/>
            <a:ext cx="5871119" cy="10962112"/>
          </a:xfrm>
          <a:prstGeom prst="rect">
            <a:avLst/>
          </a:prstGeom>
        </p:spPr>
      </p:pic>
      <p:pic>
        <p:nvPicPr>
          <p:cNvPr id="8" name="Picture 7"/>
          <p:cNvPicPr>
            <a:picLocks noChangeAspect="1"/>
          </p:cNvPicPr>
          <p:nvPr userDrawn="1"/>
        </p:nvPicPr>
        <p:blipFill>
          <a:blip r:embed="rId4"/>
          <a:srcRect/>
          <a:stretch>
            <a:fillRect/>
          </a:stretch>
        </p:blipFill>
        <p:spPr>
          <a:xfrm>
            <a:off x="2255591" y="1338235"/>
            <a:ext cx="529603" cy="7636912"/>
          </a:xfrm>
          <a:prstGeom prst="rect">
            <a:avLst/>
          </a:prstGeom>
        </p:spPr>
      </p:pic>
      <p:sp>
        <p:nvSpPr>
          <p:cNvPr id="12" name="Text Placeholder 10"/>
          <p:cNvSpPr>
            <a:spLocks noGrp="1"/>
          </p:cNvSpPr>
          <p:nvPr>
            <p:ph type="body" sz="quarter" idx="10"/>
          </p:nvPr>
        </p:nvSpPr>
        <p:spPr>
          <a:xfrm>
            <a:off x="10210800" y="1562100"/>
            <a:ext cx="7772400" cy="7392987"/>
          </a:xfrm>
        </p:spPr>
        <p:txBody>
          <a:bodyPr/>
          <a:lstStyle>
            <a:lvl1pPr marL="457200" indent="-457200">
              <a:buFont typeface="Arial" panose="020B0604020202020204" pitchFamily="34" charset="0"/>
              <a:buChar char="•"/>
              <a:defRPr>
                <a:solidFill>
                  <a:srgbClr val="3A547C"/>
                </a:solidFill>
                <a:latin typeface="Microsoft Sans Serif" panose="020B0604020202020204" pitchFamily="34" charset="0"/>
                <a:cs typeface="Microsoft Sans Serif" panose="020B0604020202020204" pitchFamily="34" charset="0"/>
              </a:defRPr>
            </a:lvl1pPr>
            <a:lvl2pPr marL="914400" indent="-457200">
              <a:buFont typeface="Arial" panose="020B0604020202020204" pitchFamily="34" charset="0"/>
              <a:buChar char="•"/>
              <a:defRPr sz="2400">
                <a:solidFill>
                  <a:srgbClr val="3A547C"/>
                </a:solidFill>
                <a:latin typeface="Microsoft Sans Serif" panose="020B0604020202020204" pitchFamily="34" charset="0"/>
                <a:cs typeface="Microsoft Sans Serif" panose="020B0604020202020204" pitchFamily="34" charset="0"/>
              </a:defRPr>
            </a:lvl2pPr>
            <a:lvl3pPr marL="1257300" indent="-342900">
              <a:buFont typeface="Arial" panose="020B0604020202020204" pitchFamily="34" charset="0"/>
              <a:buChar char="•"/>
              <a:defRPr sz="2200">
                <a:solidFill>
                  <a:srgbClr val="3A547C"/>
                </a:solidFill>
                <a:latin typeface="Microsoft Sans Serif" panose="020B0604020202020204" pitchFamily="34" charset="0"/>
                <a:cs typeface="Microsoft Sans Serif" panose="020B0604020202020204" pitchFamily="34" charset="0"/>
              </a:defRPr>
            </a:lvl3pPr>
            <a:lvl4pPr marL="1714500" indent="-342900">
              <a:buFont typeface="Arial" panose="020B0604020202020204" pitchFamily="34" charset="0"/>
              <a:buChar char="•"/>
              <a:defRPr sz="2000">
                <a:solidFill>
                  <a:srgbClr val="3A547C"/>
                </a:solidFill>
                <a:latin typeface="Microsoft Sans Serif" panose="020B0604020202020204" pitchFamily="34" charset="0"/>
                <a:cs typeface="Microsoft Sans Serif" panose="020B0604020202020204" pitchFamily="34" charset="0"/>
              </a:defRPr>
            </a:lvl4pPr>
            <a:lvl5pPr marL="2171700" indent="-342900">
              <a:buFont typeface="Arial" panose="020B0604020202020204" pitchFamily="34" charset="0"/>
              <a:buChar char="•"/>
              <a:defRPr sz="1800">
                <a:solidFill>
                  <a:srgbClr val="3A547C"/>
                </a:solidFill>
                <a:latin typeface="Microsoft Sans Serif" panose="020B0604020202020204" pitchFamily="34" charset="0"/>
                <a:cs typeface="Microsoft Sans Serif"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13"/>
          <p:cNvSpPr>
            <a:spLocks noGrp="1"/>
          </p:cNvSpPr>
          <p:nvPr>
            <p:ph type="body" sz="quarter" idx="11"/>
          </p:nvPr>
        </p:nvSpPr>
        <p:spPr>
          <a:xfrm>
            <a:off x="2743200" y="1866900"/>
            <a:ext cx="5172075" cy="2286000"/>
          </a:xfrm>
        </p:spPr>
        <p:txBody>
          <a:bodyPr/>
          <a:lstStyle>
            <a:lvl1pPr marL="0" indent="0">
              <a:buNone/>
              <a:defRPr sz="3400">
                <a:solidFill>
                  <a:srgbClr val="F98A3C"/>
                </a:solidFill>
                <a:latin typeface="Microsoft Sans Serif" panose="020B0604020202020204" pitchFamily="34" charset="0"/>
                <a:cs typeface="Microsoft Sans Serif" panose="020B0604020202020204" pitchFamily="34" charset="0"/>
              </a:defRPr>
            </a:lvl1pPr>
            <a:lvl2pPr>
              <a:defRPr sz="3200">
                <a:solidFill>
                  <a:srgbClr val="D9D9D9"/>
                </a:solidFill>
              </a:defRPr>
            </a:lvl2pPr>
            <a:lvl3pPr>
              <a:defRPr sz="3000">
                <a:solidFill>
                  <a:srgbClr val="D9D9D9"/>
                </a:solidFill>
              </a:defRPr>
            </a:lvl3pPr>
            <a:lvl4pPr>
              <a:defRPr sz="2800">
                <a:solidFill>
                  <a:srgbClr val="D9D9D9"/>
                </a:solidFill>
              </a:defRPr>
            </a:lvl4pPr>
            <a:lvl5pPr>
              <a:defRPr sz="2400">
                <a:solidFill>
                  <a:srgbClr val="D9D9D9"/>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Picture Placeholder 11"/>
          <p:cNvSpPr>
            <a:spLocks noGrp="1"/>
          </p:cNvSpPr>
          <p:nvPr>
            <p:ph type="pic" sz="quarter" idx="12"/>
          </p:nvPr>
        </p:nvSpPr>
        <p:spPr>
          <a:xfrm>
            <a:off x="3353308" y="4991100"/>
            <a:ext cx="3733800" cy="1371600"/>
          </a:xfrm>
        </p:spPr>
        <p:txBody>
          <a:bodyPr/>
          <a:lstStyle>
            <a:lvl1pPr>
              <a:defRPr>
                <a:solidFill>
                  <a:schemeClr val="bg1"/>
                </a:solidFill>
              </a:defRPr>
            </a:lvl1pPr>
          </a:lstStyle>
          <a:p>
            <a:endParaRPr lang="en-US"/>
          </a:p>
        </p:txBody>
      </p:sp>
    </p:spTree>
    <p:extLst>
      <p:ext uri="{BB962C8B-B14F-4D97-AF65-F5344CB8AC3E}">
        <p14:creationId xmlns:p14="http://schemas.microsoft.com/office/powerpoint/2010/main" val="22476849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8_Custom Layout">
    <p:bg>
      <p:bgPr>
        <a:solidFill>
          <a:srgbClr val="3A547C"/>
        </a:solidFill>
        <a:effectLst/>
      </p:bgPr>
    </p:bg>
    <p:spTree>
      <p:nvGrpSpPr>
        <p:cNvPr id="1" name=""/>
        <p:cNvGrpSpPr/>
        <p:nvPr/>
      </p:nvGrpSpPr>
      <p:grpSpPr>
        <a:xfrm>
          <a:off x="0" y="0"/>
          <a:ext cx="0" cy="0"/>
          <a:chOff x="0" y="0"/>
          <a:chExt cx="0" cy="0"/>
        </a:xfrm>
      </p:grpSpPr>
      <p:grpSp>
        <p:nvGrpSpPr>
          <p:cNvPr id="6" name="Group 2"/>
          <p:cNvGrpSpPr/>
          <p:nvPr userDrawn="1"/>
        </p:nvGrpSpPr>
        <p:grpSpPr>
          <a:xfrm>
            <a:off x="-215059" y="-181841"/>
            <a:ext cx="8381142" cy="10645111"/>
            <a:chOff x="0" y="0"/>
            <a:chExt cx="11174855" cy="14193481"/>
          </a:xfrm>
        </p:grpSpPr>
        <p:pic>
          <p:nvPicPr>
            <p:cNvPr id="7" name="Picture 3"/>
            <p:cNvPicPr>
              <a:picLocks noChangeAspect="1"/>
            </p:cNvPicPr>
            <p:nvPr/>
          </p:nvPicPr>
          <p:blipFill>
            <a:blip r:embed="rId2"/>
            <a:srcRect l="35018" r="12526"/>
            <a:stretch>
              <a:fillRect/>
            </a:stretch>
          </p:blipFill>
          <p:spPr>
            <a:xfrm>
              <a:off x="0" y="0"/>
              <a:ext cx="11174855" cy="14193481"/>
            </a:xfrm>
            <a:prstGeom prst="rect">
              <a:avLst/>
            </a:prstGeom>
          </p:spPr>
        </p:pic>
      </p:grpSp>
      <p:pic>
        <p:nvPicPr>
          <p:cNvPr id="8" name="Picture 4"/>
          <p:cNvPicPr>
            <a:picLocks noChangeAspect="1"/>
          </p:cNvPicPr>
          <p:nvPr userDrawn="1"/>
        </p:nvPicPr>
        <p:blipFill>
          <a:blip r:embed="rId3"/>
          <a:srcRect/>
          <a:stretch>
            <a:fillRect/>
          </a:stretch>
        </p:blipFill>
        <p:spPr>
          <a:xfrm>
            <a:off x="7901281" y="1324841"/>
            <a:ext cx="529603" cy="7636912"/>
          </a:xfrm>
          <a:prstGeom prst="rect">
            <a:avLst/>
          </a:prstGeom>
        </p:spPr>
      </p:pic>
      <p:sp>
        <p:nvSpPr>
          <p:cNvPr id="9" name="Text Placeholder 7"/>
          <p:cNvSpPr>
            <a:spLocks noGrp="1"/>
          </p:cNvSpPr>
          <p:nvPr>
            <p:ph type="body" sz="quarter" idx="10"/>
          </p:nvPr>
        </p:nvSpPr>
        <p:spPr>
          <a:xfrm>
            <a:off x="9144000" y="1020763"/>
            <a:ext cx="6248400" cy="769937"/>
          </a:xfrm>
        </p:spPr>
        <p:txBody>
          <a:bodyPr/>
          <a:lstStyle>
            <a:lvl1pPr>
              <a:defRPr sz="4400">
                <a:solidFill>
                  <a:srgbClr val="F98A3C"/>
                </a:solidFill>
                <a:latin typeface="Microsoft Sans Serif" panose="020B0604020202020204" pitchFamily="34" charset="0"/>
                <a:cs typeface="Microsoft Sans Serif" panose="020B0604020202020204" pitchFamily="34" charset="0"/>
              </a:defRPr>
            </a:lvl1pPr>
            <a:lvl2pPr>
              <a:defRPr>
                <a:solidFill>
                  <a:srgbClr val="F98A3C"/>
                </a:solidFill>
                <a:latin typeface="Microsoft Sans Serif" panose="020B0604020202020204" pitchFamily="34" charset="0"/>
                <a:cs typeface="Microsoft Sans Serif" panose="020B0604020202020204" pitchFamily="34" charset="0"/>
              </a:defRPr>
            </a:lvl2pPr>
            <a:lvl3pPr>
              <a:defRPr>
                <a:solidFill>
                  <a:srgbClr val="F98A3C"/>
                </a:solidFill>
                <a:latin typeface="Microsoft Sans Serif" panose="020B0604020202020204" pitchFamily="34" charset="0"/>
                <a:cs typeface="Microsoft Sans Serif" panose="020B0604020202020204" pitchFamily="34" charset="0"/>
              </a:defRPr>
            </a:lvl3pPr>
            <a:lvl4pPr>
              <a:defRPr>
                <a:solidFill>
                  <a:srgbClr val="F98A3C"/>
                </a:solidFill>
                <a:latin typeface="Microsoft Sans Serif" panose="020B0604020202020204" pitchFamily="34" charset="0"/>
                <a:cs typeface="Microsoft Sans Serif" panose="020B0604020202020204" pitchFamily="34" charset="0"/>
              </a:defRPr>
            </a:lvl4pPr>
            <a:lvl5pPr>
              <a:defRPr>
                <a:solidFill>
                  <a:srgbClr val="F98A3C"/>
                </a:solidFill>
                <a:latin typeface="Microsoft Sans Serif" panose="020B0604020202020204" pitchFamily="34" charset="0"/>
                <a:cs typeface="Microsoft Sans Serif" panose="020B0604020202020204" pitchFamily="34" charset="0"/>
              </a:defRPr>
            </a:lvl5pPr>
          </a:lstStyle>
          <a:p>
            <a:pPr lvl="0"/>
            <a:r>
              <a:rPr lang="en-US" dirty="0"/>
              <a:t>Edit Master text styles</a:t>
            </a:r>
          </a:p>
        </p:txBody>
      </p:sp>
      <p:sp>
        <p:nvSpPr>
          <p:cNvPr id="10" name="Text Placeholder 9"/>
          <p:cNvSpPr>
            <a:spLocks noGrp="1"/>
          </p:cNvSpPr>
          <p:nvPr>
            <p:ph type="body" sz="quarter" idx="11"/>
          </p:nvPr>
        </p:nvSpPr>
        <p:spPr>
          <a:xfrm>
            <a:off x="9372600" y="1874145"/>
            <a:ext cx="7696200" cy="6926955"/>
          </a:xfrm>
        </p:spPr>
        <p:txBody>
          <a:bodyPr/>
          <a:lstStyle>
            <a:lvl1pPr marL="457200" indent="-457200">
              <a:buFont typeface="Arial" panose="020B0604020202020204" pitchFamily="34" charset="0"/>
              <a:buChar char="•"/>
              <a:defRPr>
                <a:solidFill>
                  <a:schemeClr val="bg1"/>
                </a:solidFill>
                <a:latin typeface="Microsoft Sans Serif" panose="020B0604020202020204" pitchFamily="34" charset="0"/>
                <a:cs typeface="Microsoft Sans Serif" panose="020B0604020202020204" pitchFamily="34" charset="0"/>
              </a:defRPr>
            </a:lvl1pPr>
            <a:lvl2pPr marL="914400" indent="-457200">
              <a:buFont typeface="Arial" panose="020B0604020202020204" pitchFamily="34" charset="0"/>
              <a:buChar char="•"/>
              <a:defRPr sz="3000">
                <a:solidFill>
                  <a:schemeClr val="bg1"/>
                </a:solidFill>
                <a:latin typeface="Microsoft Sans Serif" panose="020B0604020202020204" pitchFamily="34" charset="0"/>
                <a:cs typeface="Microsoft Sans Serif" panose="020B0604020202020204" pitchFamily="34" charset="0"/>
              </a:defRPr>
            </a:lvl2pPr>
            <a:lvl3pPr marL="1371600" indent="-457200">
              <a:buFont typeface="Arial" panose="020B0604020202020204" pitchFamily="34" charset="0"/>
              <a:buChar char="•"/>
              <a:defRPr sz="2800">
                <a:solidFill>
                  <a:schemeClr val="bg1"/>
                </a:solidFill>
                <a:latin typeface="Microsoft Sans Serif" panose="020B0604020202020204" pitchFamily="34" charset="0"/>
                <a:cs typeface="Microsoft Sans Serif" panose="020B0604020202020204" pitchFamily="34" charset="0"/>
              </a:defRPr>
            </a:lvl3pPr>
            <a:lvl4pPr marL="1828800" indent="-457200">
              <a:buFont typeface="Arial" panose="020B0604020202020204" pitchFamily="34" charset="0"/>
              <a:buChar char="•"/>
              <a:defRPr sz="2600">
                <a:solidFill>
                  <a:schemeClr val="bg1"/>
                </a:solidFill>
                <a:latin typeface="Microsoft Sans Serif" panose="020B0604020202020204" pitchFamily="34" charset="0"/>
                <a:cs typeface="Microsoft Sans Serif" panose="020B0604020202020204" pitchFamily="34" charset="0"/>
              </a:defRPr>
            </a:lvl4pPr>
            <a:lvl5pPr marL="2171700" indent="-342900">
              <a:buFont typeface="Arial" panose="020B0604020202020204" pitchFamily="34" charset="0"/>
              <a:buChar char="•"/>
              <a:defRPr sz="2400">
                <a:solidFill>
                  <a:schemeClr val="bg1"/>
                </a:solidFill>
                <a:latin typeface="Microsoft Sans Serif" panose="020B0604020202020204" pitchFamily="34" charset="0"/>
                <a:cs typeface="Microsoft Sans Serif"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459763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9_Custom Layout">
    <p:bg>
      <p:bgPr>
        <a:solidFill>
          <a:srgbClr val="3A547C"/>
        </a:solidFill>
        <a:effectLst/>
      </p:bgPr>
    </p:bg>
    <p:spTree>
      <p:nvGrpSpPr>
        <p:cNvPr id="1" name=""/>
        <p:cNvGrpSpPr/>
        <p:nvPr/>
      </p:nvGrpSpPr>
      <p:grpSpPr>
        <a:xfrm>
          <a:off x="0" y="0"/>
          <a:ext cx="0" cy="0"/>
          <a:chOff x="0" y="0"/>
          <a:chExt cx="0" cy="0"/>
        </a:xfrm>
      </p:grpSpPr>
      <p:grpSp>
        <p:nvGrpSpPr>
          <p:cNvPr id="6" name="Group 2"/>
          <p:cNvGrpSpPr/>
          <p:nvPr userDrawn="1"/>
        </p:nvGrpSpPr>
        <p:grpSpPr>
          <a:xfrm>
            <a:off x="9906858" y="-181841"/>
            <a:ext cx="8381142" cy="10645111"/>
            <a:chOff x="0" y="0"/>
            <a:chExt cx="11174855" cy="14193481"/>
          </a:xfrm>
        </p:grpSpPr>
        <p:pic>
          <p:nvPicPr>
            <p:cNvPr id="7" name="Picture 3"/>
            <p:cNvPicPr>
              <a:picLocks noChangeAspect="1"/>
            </p:cNvPicPr>
            <p:nvPr/>
          </p:nvPicPr>
          <p:blipFill>
            <a:blip r:embed="rId2"/>
            <a:srcRect l="10241" r="37204"/>
            <a:stretch>
              <a:fillRect/>
            </a:stretch>
          </p:blipFill>
          <p:spPr>
            <a:xfrm>
              <a:off x="0" y="0"/>
              <a:ext cx="11174855" cy="14193481"/>
            </a:xfrm>
            <a:prstGeom prst="rect">
              <a:avLst/>
            </a:prstGeom>
          </p:spPr>
        </p:pic>
      </p:grpSp>
      <p:pic>
        <p:nvPicPr>
          <p:cNvPr id="8" name="Picture 4"/>
          <p:cNvPicPr>
            <a:picLocks noChangeAspect="1"/>
          </p:cNvPicPr>
          <p:nvPr userDrawn="1"/>
        </p:nvPicPr>
        <p:blipFill>
          <a:blip r:embed="rId3"/>
          <a:srcRect/>
          <a:stretch>
            <a:fillRect/>
          </a:stretch>
        </p:blipFill>
        <p:spPr>
          <a:xfrm>
            <a:off x="9642057" y="1324841"/>
            <a:ext cx="529603" cy="7636912"/>
          </a:xfrm>
          <a:prstGeom prst="rect">
            <a:avLst/>
          </a:prstGeom>
        </p:spPr>
      </p:pic>
      <p:sp>
        <p:nvSpPr>
          <p:cNvPr id="9" name="Text Placeholder 7"/>
          <p:cNvSpPr>
            <a:spLocks noGrp="1"/>
          </p:cNvSpPr>
          <p:nvPr>
            <p:ph type="body" sz="quarter" idx="10"/>
          </p:nvPr>
        </p:nvSpPr>
        <p:spPr>
          <a:xfrm>
            <a:off x="1066800" y="1020763"/>
            <a:ext cx="6248400" cy="769937"/>
          </a:xfrm>
        </p:spPr>
        <p:txBody>
          <a:bodyPr/>
          <a:lstStyle>
            <a:lvl1pPr>
              <a:defRPr sz="4400">
                <a:solidFill>
                  <a:srgbClr val="F98A3C"/>
                </a:solidFill>
                <a:latin typeface="Microsoft Sans Serif" panose="020B0604020202020204" pitchFamily="34" charset="0"/>
                <a:cs typeface="Microsoft Sans Serif" panose="020B0604020202020204" pitchFamily="34" charset="0"/>
              </a:defRPr>
            </a:lvl1pPr>
            <a:lvl2pPr>
              <a:defRPr>
                <a:solidFill>
                  <a:srgbClr val="F98A3C"/>
                </a:solidFill>
                <a:latin typeface="Microsoft Sans Serif" panose="020B0604020202020204" pitchFamily="34" charset="0"/>
                <a:cs typeface="Microsoft Sans Serif" panose="020B0604020202020204" pitchFamily="34" charset="0"/>
              </a:defRPr>
            </a:lvl2pPr>
            <a:lvl3pPr>
              <a:defRPr>
                <a:solidFill>
                  <a:srgbClr val="F98A3C"/>
                </a:solidFill>
                <a:latin typeface="Microsoft Sans Serif" panose="020B0604020202020204" pitchFamily="34" charset="0"/>
                <a:cs typeface="Microsoft Sans Serif" panose="020B0604020202020204" pitchFamily="34" charset="0"/>
              </a:defRPr>
            </a:lvl3pPr>
            <a:lvl4pPr>
              <a:defRPr>
                <a:solidFill>
                  <a:srgbClr val="F98A3C"/>
                </a:solidFill>
                <a:latin typeface="Microsoft Sans Serif" panose="020B0604020202020204" pitchFamily="34" charset="0"/>
                <a:cs typeface="Microsoft Sans Serif" panose="020B0604020202020204" pitchFamily="34" charset="0"/>
              </a:defRPr>
            </a:lvl4pPr>
            <a:lvl5pPr>
              <a:defRPr>
                <a:solidFill>
                  <a:srgbClr val="F98A3C"/>
                </a:solidFill>
                <a:latin typeface="Microsoft Sans Serif" panose="020B0604020202020204" pitchFamily="34" charset="0"/>
                <a:cs typeface="Microsoft Sans Serif" panose="020B0604020202020204" pitchFamily="34" charset="0"/>
              </a:defRPr>
            </a:lvl5pPr>
          </a:lstStyle>
          <a:p>
            <a:pPr lvl="0"/>
            <a:r>
              <a:rPr lang="en-US" dirty="0"/>
              <a:t>Edit Master text styles</a:t>
            </a:r>
          </a:p>
        </p:txBody>
      </p:sp>
      <p:sp>
        <p:nvSpPr>
          <p:cNvPr id="10" name="Text Placeholder 9"/>
          <p:cNvSpPr>
            <a:spLocks noGrp="1"/>
          </p:cNvSpPr>
          <p:nvPr>
            <p:ph type="body" sz="quarter" idx="11"/>
          </p:nvPr>
        </p:nvSpPr>
        <p:spPr>
          <a:xfrm>
            <a:off x="1295400" y="1874145"/>
            <a:ext cx="7696200" cy="6926955"/>
          </a:xfrm>
        </p:spPr>
        <p:txBody>
          <a:bodyPr/>
          <a:lstStyle>
            <a:lvl1pPr marL="457200" indent="-457200">
              <a:buFont typeface="Arial" panose="020B0604020202020204" pitchFamily="34" charset="0"/>
              <a:buChar char="•"/>
              <a:defRPr>
                <a:solidFill>
                  <a:schemeClr val="bg1"/>
                </a:solidFill>
                <a:latin typeface="Microsoft Sans Serif" panose="020B0604020202020204" pitchFamily="34" charset="0"/>
                <a:cs typeface="Microsoft Sans Serif" panose="020B0604020202020204" pitchFamily="34" charset="0"/>
              </a:defRPr>
            </a:lvl1pPr>
            <a:lvl2pPr marL="914400" indent="-457200">
              <a:buFont typeface="Arial" panose="020B0604020202020204" pitchFamily="34" charset="0"/>
              <a:buChar char="•"/>
              <a:defRPr sz="3000">
                <a:solidFill>
                  <a:schemeClr val="bg1"/>
                </a:solidFill>
                <a:latin typeface="Microsoft Sans Serif" panose="020B0604020202020204" pitchFamily="34" charset="0"/>
                <a:cs typeface="Microsoft Sans Serif" panose="020B0604020202020204" pitchFamily="34" charset="0"/>
              </a:defRPr>
            </a:lvl2pPr>
            <a:lvl3pPr marL="1371600" indent="-457200">
              <a:buFont typeface="Arial" panose="020B0604020202020204" pitchFamily="34" charset="0"/>
              <a:buChar char="•"/>
              <a:defRPr sz="2800">
                <a:solidFill>
                  <a:schemeClr val="bg1"/>
                </a:solidFill>
                <a:latin typeface="Microsoft Sans Serif" panose="020B0604020202020204" pitchFamily="34" charset="0"/>
                <a:cs typeface="Microsoft Sans Serif" panose="020B0604020202020204" pitchFamily="34" charset="0"/>
              </a:defRPr>
            </a:lvl3pPr>
            <a:lvl4pPr marL="1828800" indent="-457200">
              <a:buFont typeface="Arial" panose="020B0604020202020204" pitchFamily="34" charset="0"/>
              <a:buChar char="•"/>
              <a:defRPr sz="2600">
                <a:solidFill>
                  <a:schemeClr val="bg1"/>
                </a:solidFill>
                <a:latin typeface="Microsoft Sans Serif" panose="020B0604020202020204" pitchFamily="34" charset="0"/>
                <a:cs typeface="Microsoft Sans Serif" panose="020B0604020202020204" pitchFamily="34" charset="0"/>
              </a:defRPr>
            </a:lvl4pPr>
            <a:lvl5pPr marL="2171700" indent="-342900">
              <a:buFont typeface="Arial" panose="020B0604020202020204" pitchFamily="34" charset="0"/>
              <a:buChar char="•"/>
              <a:defRPr sz="2400">
                <a:solidFill>
                  <a:schemeClr val="bg1"/>
                </a:solidFill>
                <a:latin typeface="Microsoft Sans Serif" panose="020B0604020202020204" pitchFamily="34" charset="0"/>
                <a:cs typeface="Microsoft Sans Serif"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285072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Custom Layout">
    <p:bg>
      <p:bgPr>
        <a:solidFill>
          <a:srgbClr val="3A547C"/>
        </a:solidFill>
        <a:effectLst/>
      </p:bgPr>
    </p:bg>
    <p:spTree>
      <p:nvGrpSpPr>
        <p:cNvPr id="1" name=""/>
        <p:cNvGrpSpPr/>
        <p:nvPr/>
      </p:nvGrpSpPr>
      <p:grpSpPr>
        <a:xfrm>
          <a:off x="0" y="0"/>
          <a:ext cx="0" cy="0"/>
          <a:chOff x="0" y="0"/>
          <a:chExt cx="0" cy="0"/>
        </a:xfrm>
      </p:grpSpPr>
      <p:pic>
        <p:nvPicPr>
          <p:cNvPr id="6" name="Picture 2"/>
          <p:cNvPicPr>
            <a:picLocks noChangeAspect="1"/>
          </p:cNvPicPr>
          <p:nvPr userDrawn="1"/>
        </p:nvPicPr>
        <p:blipFill>
          <a:blip r:embed="rId2"/>
          <a:srcRect/>
          <a:stretch>
            <a:fillRect/>
          </a:stretch>
        </p:blipFill>
        <p:spPr>
          <a:xfrm>
            <a:off x="5500847" y="1152234"/>
            <a:ext cx="514879" cy="5053241"/>
          </a:xfrm>
          <a:prstGeom prst="rect">
            <a:avLst/>
          </a:prstGeom>
        </p:spPr>
      </p:pic>
      <p:grpSp>
        <p:nvGrpSpPr>
          <p:cNvPr id="7" name="Group 3"/>
          <p:cNvGrpSpPr/>
          <p:nvPr userDrawn="1"/>
        </p:nvGrpSpPr>
        <p:grpSpPr>
          <a:xfrm>
            <a:off x="-61870" y="7147022"/>
            <a:ext cx="18410947" cy="3139339"/>
            <a:chOff x="0" y="0"/>
            <a:chExt cx="24547929" cy="4185785"/>
          </a:xfrm>
        </p:grpSpPr>
        <p:pic>
          <p:nvPicPr>
            <p:cNvPr id="8" name="Picture 4"/>
            <p:cNvPicPr>
              <a:picLocks noChangeAspect="1"/>
            </p:cNvPicPr>
            <p:nvPr/>
          </p:nvPicPr>
          <p:blipFill>
            <a:blip r:embed="rId3"/>
            <a:srcRect t="37219" b="37219"/>
            <a:stretch>
              <a:fillRect/>
            </a:stretch>
          </p:blipFill>
          <p:spPr>
            <a:xfrm>
              <a:off x="0" y="0"/>
              <a:ext cx="24547929" cy="4185785"/>
            </a:xfrm>
            <a:prstGeom prst="rect">
              <a:avLst/>
            </a:prstGeom>
          </p:spPr>
        </p:pic>
      </p:grpSp>
      <p:sp>
        <p:nvSpPr>
          <p:cNvPr id="9" name="Text Placeholder 12"/>
          <p:cNvSpPr>
            <a:spLocks noGrp="1"/>
          </p:cNvSpPr>
          <p:nvPr>
            <p:ph type="body" sz="quarter" idx="11"/>
          </p:nvPr>
        </p:nvSpPr>
        <p:spPr>
          <a:xfrm>
            <a:off x="797218" y="1485900"/>
            <a:ext cx="4038600" cy="1752600"/>
          </a:xfrm>
        </p:spPr>
        <p:txBody>
          <a:bodyPr/>
          <a:lstStyle>
            <a:lvl1pPr marL="0" indent="0">
              <a:buNone/>
              <a:defRPr sz="4400">
                <a:solidFill>
                  <a:srgbClr val="F98A3C"/>
                </a:solidFill>
                <a:latin typeface="Microsoft Sans Serif" panose="020B0604020202020204" pitchFamily="34" charset="0"/>
                <a:cs typeface="Microsoft Sans Serif" panose="020B0604020202020204" pitchFamily="34" charset="0"/>
              </a:defRPr>
            </a:lvl1pPr>
            <a:lvl2pPr marL="0" indent="0">
              <a:buNone/>
              <a:defRPr sz="4400">
                <a:solidFill>
                  <a:schemeClr val="bg1"/>
                </a:solidFill>
                <a:latin typeface="Microsoft Sans Serif" panose="020B0604020202020204" pitchFamily="34" charset="0"/>
                <a:cs typeface="Microsoft Sans Serif" panose="020B0604020202020204" pitchFamily="34" charset="0"/>
              </a:defRPr>
            </a:lvl2pPr>
            <a:lvl3pPr>
              <a:defRPr>
                <a:solidFill>
                  <a:schemeClr val="bg1"/>
                </a:solidFill>
                <a:latin typeface="Microsoft Sans Serif" panose="020B0604020202020204" pitchFamily="34" charset="0"/>
                <a:cs typeface="Microsoft Sans Serif" panose="020B0604020202020204" pitchFamily="34" charset="0"/>
              </a:defRPr>
            </a:lvl3pPr>
            <a:lvl4pPr>
              <a:defRPr>
                <a:solidFill>
                  <a:schemeClr val="bg1"/>
                </a:solidFill>
                <a:latin typeface="Microsoft Sans Serif" panose="020B0604020202020204" pitchFamily="34" charset="0"/>
                <a:cs typeface="Microsoft Sans Serif" panose="020B0604020202020204" pitchFamily="34" charset="0"/>
              </a:defRPr>
            </a:lvl4pPr>
            <a:lvl5pPr>
              <a:defRPr>
                <a:solidFill>
                  <a:schemeClr val="bg1"/>
                </a:solidFill>
                <a:latin typeface="Microsoft Sans Serif" panose="020B0604020202020204" pitchFamily="34" charset="0"/>
                <a:cs typeface="Microsoft Sans Serif" panose="020B0604020202020204" pitchFamily="34" charset="0"/>
              </a:defRPr>
            </a:lvl5pPr>
          </a:lstStyle>
          <a:p>
            <a:pPr lvl="0"/>
            <a:r>
              <a:rPr lang="en-US" dirty="0"/>
              <a:t>Edit Master text styles</a:t>
            </a:r>
          </a:p>
        </p:txBody>
      </p:sp>
      <p:sp>
        <p:nvSpPr>
          <p:cNvPr id="10" name="Text Placeholder 15"/>
          <p:cNvSpPr>
            <a:spLocks noGrp="1"/>
          </p:cNvSpPr>
          <p:nvPr>
            <p:ph type="body" sz="quarter" idx="12"/>
          </p:nvPr>
        </p:nvSpPr>
        <p:spPr>
          <a:xfrm>
            <a:off x="803275" y="3445520"/>
            <a:ext cx="4073525" cy="2760663"/>
          </a:xfrm>
        </p:spPr>
        <p:txBody>
          <a:bodyPr>
            <a:normAutofit/>
          </a:bodyPr>
          <a:lstStyle>
            <a:lvl1pPr marL="0" indent="0">
              <a:buNone/>
              <a:defRPr sz="1800">
                <a:solidFill>
                  <a:schemeClr val="bg1"/>
                </a:solidFill>
                <a:latin typeface="Microsoft Sans Serif" panose="020B0604020202020204" pitchFamily="34" charset="0"/>
                <a:cs typeface="Microsoft Sans Serif" panose="020B0604020202020204" pitchFamily="34" charset="0"/>
              </a:defRPr>
            </a:lvl1pPr>
            <a:lvl2pPr>
              <a:defRPr>
                <a:latin typeface="Microsoft Sans Serif" panose="020B0604020202020204" pitchFamily="34" charset="0"/>
                <a:cs typeface="Microsoft Sans Serif" panose="020B0604020202020204" pitchFamily="34" charset="0"/>
              </a:defRPr>
            </a:lvl2pPr>
            <a:lvl3pPr>
              <a:defRPr>
                <a:latin typeface="Microsoft Sans Serif" panose="020B0604020202020204" pitchFamily="34" charset="0"/>
                <a:cs typeface="Microsoft Sans Serif" panose="020B0604020202020204" pitchFamily="34" charset="0"/>
              </a:defRPr>
            </a:lvl3pPr>
            <a:lvl4pPr>
              <a:defRPr>
                <a:latin typeface="Microsoft Sans Serif" panose="020B0604020202020204" pitchFamily="34" charset="0"/>
                <a:cs typeface="Microsoft Sans Serif" panose="020B0604020202020204" pitchFamily="34" charset="0"/>
              </a:defRPr>
            </a:lvl4pPr>
            <a:lvl5pPr>
              <a:defRPr>
                <a:latin typeface="Microsoft Sans Serif" panose="020B0604020202020204" pitchFamily="34" charset="0"/>
                <a:cs typeface="Microsoft Sans Serif" panose="020B0604020202020204" pitchFamily="34" charset="0"/>
              </a:defRPr>
            </a:lvl5pPr>
          </a:lstStyle>
          <a:p>
            <a:pPr lvl="0"/>
            <a:r>
              <a:rPr lang="en-US" dirty="0"/>
              <a:t>Edit Master text styles</a:t>
            </a:r>
          </a:p>
        </p:txBody>
      </p:sp>
      <p:sp>
        <p:nvSpPr>
          <p:cNvPr id="11" name="Text Placeholder 2"/>
          <p:cNvSpPr>
            <a:spLocks noGrp="1"/>
          </p:cNvSpPr>
          <p:nvPr>
            <p:ph type="body" sz="quarter" idx="13"/>
          </p:nvPr>
        </p:nvSpPr>
        <p:spPr>
          <a:xfrm>
            <a:off x="6781800" y="623888"/>
            <a:ext cx="7391400" cy="6248400"/>
          </a:xfrm>
        </p:spPr>
        <p:txBody>
          <a:bodyPr>
            <a:normAutofit/>
          </a:bodyPr>
          <a:lstStyle>
            <a:lvl1pPr>
              <a:defRPr sz="3200">
                <a:solidFill>
                  <a:schemeClr val="bg1"/>
                </a:solidFill>
                <a:latin typeface="Microsoft Sans Serif" panose="020B0604020202020204" pitchFamily="34" charset="0"/>
                <a:cs typeface="Microsoft Sans Serif" panose="020B0604020202020204" pitchFamily="34" charset="0"/>
              </a:defRPr>
            </a:lvl1pPr>
            <a:lvl2pPr marL="914400" indent="-457200">
              <a:buFont typeface="Arial" panose="020B0604020202020204" pitchFamily="34" charset="0"/>
              <a:buChar char="•"/>
              <a:defRPr sz="3000">
                <a:solidFill>
                  <a:schemeClr val="bg1"/>
                </a:solidFill>
                <a:latin typeface="Microsoft Sans Serif" panose="020B0604020202020204" pitchFamily="34" charset="0"/>
                <a:cs typeface="Microsoft Sans Serif" panose="020B0604020202020204" pitchFamily="34" charset="0"/>
              </a:defRPr>
            </a:lvl2pPr>
            <a:lvl3pPr marL="1257300" indent="-342900">
              <a:buFont typeface="Arial" panose="020B0604020202020204" pitchFamily="34" charset="0"/>
              <a:buChar char="•"/>
              <a:defRPr sz="2800">
                <a:solidFill>
                  <a:schemeClr val="bg1"/>
                </a:solidFill>
                <a:latin typeface="Microsoft Sans Serif" panose="020B0604020202020204" pitchFamily="34" charset="0"/>
                <a:cs typeface="Microsoft Sans Serif" panose="020B0604020202020204" pitchFamily="34" charset="0"/>
              </a:defRPr>
            </a:lvl3pPr>
            <a:lvl4pPr marL="1714500" indent="-342900">
              <a:buFont typeface="Arial" panose="020B0604020202020204" pitchFamily="34" charset="0"/>
              <a:buChar char="•"/>
              <a:defRPr sz="2600">
                <a:solidFill>
                  <a:schemeClr val="bg1"/>
                </a:solidFill>
                <a:latin typeface="Microsoft Sans Serif" panose="020B0604020202020204" pitchFamily="34" charset="0"/>
                <a:cs typeface="Microsoft Sans Serif" panose="020B0604020202020204" pitchFamily="34" charset="0"/>
              </a:defRPr>
            </a:lvl4pPr>
            <a:lvl5pPr marL="2171700" indent="-342900">
              <a:buFont typeface="Arial" panose="020B0604020202020204" pitchFamily="34" charset="0"/>
              <a:buChar char="•"/>
              <a:defRPr sz="2400">
                <a:solidFill>
                  <a:schemeClr val="bg1"/>
                </a:solidFill>
                <a:latin typeface="Microsoft Sans Serif" panose="020B0604020202020204" pitchFamily="34" charset="0"/>
                <a:cs typeface="Microsoft Sans Serif"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1312556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0_Netherlands">
    <p:bg>
      <p:bgPr>
        <a:solidFill>
          <a:srgbClr val="D9D9D9"/>
        </a:solidFill>
        <a:effectLst/>
      </p:bgPr>
    </p:bg>
    <p:spTree>
      <p:nvGrpSpPr>
        <p:cNvPr id="1" name=""/>
        <p:cNvGrpSpPr/>
        <p:nvPr/>
      </p:nvGrpSpPr>
      <p:grpSpPr>
        <a:xfrm>
          <a:off x="0" y="0"/>
          <a:ext cx="0" cy="0"/>
          <a:chOff x="0" y="0"/>
          <a:chExt cx="0" cy="0"/>
        </a:xfrm>
      </p:grpSpPr>
      <p:pic>
        <p:nvPicPr>
          <p:cNvPr id="6" name="Picture 8"/>
          <p:cNvPicPr>
            <a:picLocks noChangeAspect="1"/>
          </p:cNvPicPr>
          <p:nvPr userDrawn="1"/>
        </p:nvPicPr>
        <p:blipFill>
          <a:blip r:embed="rId2"/>
          <a:srcRect/>
          <a:stretch>
            <a:fillRect/>
          </a:stretch>
        </p:blipFill>
        <p:spPr>
          <a:xfrm>
            <a:off x="369923" y="8596212"/>
            <a:ext cx="1317554" cy="1324175"/>
          </a:xfrm>
          <a:prstGeom prst="rect">
            <a:avLst/>
          </a:prstGeom>
        </p:spPr>
      </p:pic>
      <p:pic>
        <p:nvPicPr>
          <p:cNvPr id="7" name="Picture 6"/>
          <p:cNvPicPr>
            <a:picLocks noChangeAspect="1"/>
          </p:cNvPicPr>
          <p:nvPr userDrawn="1"/>
        </p:nvPicPr>
        <p:blipFill>
          <a:blip r:embed="rId3"/>
          <a:srcRect l="23220" r="23220"/>
          <a:stretch>
            <a:fillRect/>
          </a:stretch>
        </p:blipFill>
        <p:spPr>
          <a:xfrm>
            <a:off x="2260023" y="-181841"/>
            <a:ext cx="5871119" cy="10962112"/>
          </a:xfrm>
          <a:prstGeom prst="rect">
            <a:avLst/>
          </a:prstGeom>
        </p:spPr>
      </p:pic>
      <p:sp>
        <p:nvSpPr>
          <p:cNvPr id="8" name="TextBox 7"/>
          <p:cNvSpPr txBox="1"/>
          <p:nvPr userDrawn="1"/>
        </p:nvSpPr>
        <p:spPr>
          <a:xfrm>
            <a:off x="3133171" y="1345533"/>
            <a:ext cx="5253926" cy="512961"/>
          </a:xfrm>
          <a:prstGeom prst="rect">
            <a:avLst/>
          </a:prstGeom>
        </p:spPr>
        <p:txBody>
          <a:bodyPr lIns="0" tIns="0" rIns="0" bIns="0" rtlCol="0" anchor="t">
            <a:spAutoFit/>
          </a:bodyPr>
          <a:lstStyle/>
          <a:p>
            <a:pPr>
              <a:lnSpc>
                <a:spcPts val="4011"/>
              </a:lnSpc>
            </a:pPr>
            <a:r>
              <a:rPr lang="en-US" sz="3343" b="1" spc="220" dirty="0">
                <a:solidFill>
                  <a:srgbClr val="F58431"/>
                </a:solidFill>
                <a:latin typeface="Montserrat Extra-Bold"/>
              </a:rPr>
              <a:t>THE NETHERLANDS</a:t>
            </a:r>
          </a:p>
        </p:txBody>
      </p:sp>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581174" y="3238500"/>
            <a:ext cx="5543496" cy="3741748"/>
          </a:xfrm>
          <a:prstGeom prst="rect">
            <a:avLst/>
          </a:prstGeom>
        </p:spPr>
      </p:pic>
      <p:pic>
        <p:nvPicPr>
          <p:cNvPr id="10" name="Picture 9"/>
          <p:cNvPicPr>
            <a:picLocks noChangeAspect="1"/>
          </p:cNvPicPr>
          <p:nvPr userDrawn="1"/>
        </p:nvPicPr>
        <p:blipFill>
          <a:blip r:embed="rId5"/>
          <a:srcRect/>
          <a:stretch>
            <a:fillRect/>
          </a:stretch>
        </p:blipFill>
        <p:spPr>
          <a:xfrm>
            <a:off x="2255591" y="1338235"/>
            <a:ext cx="529603" cy="7636912"/>
          </a:xfrm>
          <a:prstGeom prst="rect">
            <a:avLst/>
          </a:prstGeom>
        </p:spPr>
      </p:pic>
      <p:sp>
        <p:nvSpPr>
          <p:cNvPr id="11" name="TextBox 10"/>
          <p:cNvSpPr txBox="1"/>
          <p:nvPr userDrawn="1"/>
        </p:nvSpPr>
        <p:spPr>
          <a:xfrm>
            <a:off x="3133171" y="1866900"/>
            <a:ext cx="4086231" cy="370358"/>
          </a:xfrm>
          <a:prstGeom prst="rect">
            <a:avLst/>
          </a:prstGeom>
        </p:spPr>
        <p:txBody>
          <a:bodyPr lIns="0" tIns="0" rIns="0" bIns="0" rtlCol="0" anchor="t">
            <a:spAutoFit/>
          </a:bodyPr>
          <a:lstStyle/>
          <a:p>
            <a:pPr>
              <a:lnSpc>
                <a:spcPts val="3178"/>
              </a:lnSpc>
            </a:pPr>
            <a:r>
              <a:rPr lang="en-US" sz="1974" dirty="0">
                <a:solidFill>
                  <a:srgbClr val="FFFFFF"/>
                </a:solidFill>
                <a:latin typeface="Montserrat Extra-Bold"/>
              </a:rPr>
              <a:t>S</a:t>
            </a:r>
            <a:r>
              <a:rPr lang="en-US" sz="1974" dirty="0">
                <a:solidFill>
                  <a:srgbClr val="FFFFFF"/>
                </a:solidFill>
                <a:latin typeface="Montserrat Extra-Light"/>
              </a:rPr>
              <a:t>ales and Warehouse</a:t>
            </a:r>
          </a:p>
        </p:txBody>
      </p:sp>
      <p:sp>
        <p:nvSpPr>
          <p:cNvPr id="12" name="Text Placeholder 10"/>
          <p:cNvSpPr>
            <a:spLocks noGrp="1"/>
          </p:cNvSpPr>
          <p:nvPr>
            <p:ph type="body" sz="quarter" idx="10"/>
          </p:nvPr>
        </p:nvSpPr>
        <p:spPr>
          <a:xfrm>
            <a:off x="10210800" y="1562100"/>
            <a:ext cx="7772400" cy="7392987"/>
          </a:xfrm>
        </p:spPr>
        <p:txBody>
          <a:bodyPr/>
          <a:lstStyle>
            <a:lvl1pPr marL="457200" indent="-457200">
              <a:buFont typeface="Arial" panose="020B0604020202020204" pitchFamily="34" charset="0"/>
              <a:buChar char="•"/>
              <a:defRPr>
                <a:solidFill>
                  <a:srgbClr val="3A547C"/>
                </a:solidFill>
                <a:latin typeface="Microsoft Sans Serif" panose="020B0604020202020204" pitchFamily="34" charset="0"/>
                <a:cs typeface="Microsoft Sans Serif" panose="020B0604020202020204" pitchFamily="34" charset="0"/>
              </a:defRPr>
            </a:lvl1pPr>
            <a:lvl2pPr marL="914400" indent="-457200">
              <a:buFont typeface="Arial" panose="020B0604020202020204" pitchFamily="34" charset="0"/>
              <a:buChar char="•"/>
              <a:defRPr sz="3000">
                <a:solidFill>
                  <a:srgbClr val="3A547C"/>
                </a:solidFill>
                <a:latin typeface="Microsoft Sans Serif" panose="020B0604020202020204" pitchFamily="34" charset="0"/>
                <a:cs typeface="Microsoft Sans Serif" panose="020B0604020202020204" pitchFamily="34" charset="0"/>
              </a:defRPr>
            </a:lvl2pPr>
            <a:lvl3pPr marL="1257300" indent="-342900">
              <a:buFont typeface="Arial" panose="020B0604020202020204" pitchFamily="34" charset="0"/>
              <a:buChar char="•"/>
              <a:defRPr sz="2800">
                <a:solidFill>
                  <a:srgbClr val="3A547C"/>
                </a:solidFill>
                <a:latin typeface="Microsoft Sans Serif" panose="020B0604020202020204" pitchFamily="34" charset="0"/>
                <a:cs typeface="Microsoft Sans Serif" panose="020B0604020202020204" pitchFamily="34" charset="0"/>
              </a:defRPr>
            </a:lvl3pPr>
            <a:lvl4pPr marL="1714500" indent="-342900">
              <a:buFont typeface="Arial" panose="020B0604020202020204" pitchFamily="34" charset="0"/>
              <a:buChar char="•"/>
              <a:defRPr sz="2600">
                <a:solidFill>
                  <a:srgbClr val="3A547C"/>
                </a:solidFill>
                <a:latin typeface="Microsoft Sans Serif" panose="020B0604020202020204" pitchFamily="34" charset="0"/>
                <a:cs typeface="Microsoft Sans Serif" panose="020B0604020202020204" pitchFamily="34" charset="0"/>
              </a:defRPr>
            </a:lvl4pPr>
            <a:lvl5pPr marL="2171700" indent="-342900">
              <a:buFont typeface="Arial" panose="020B0604020202020204" pitchFamily="34" charset="0"/>
              <a:buChar char="•"/>
              <a:defRPr sz="2400">
                <a:solidFill>
                  <a:srgbClr val="3A547C"/>
                </a:solidFill>
                <a:latin typeface="Microsoft Sans Serif" panose="020B0604020202020204" pitchFamily="34" charset="0"/>
                <a:cs typeface="Microsoft Sans Serif"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3" name="Picture 6"/>
          <p:cNvPicPr>
            <a:picLocks noChangeAspect="1"/>
          </p:cNvPicPr>
          <p:nvPr userDrawn="1"/>
        </p:nvPicPr>
        <p:blipFill>
          <a:blip r:embed="rId2">
            <a:alphaModFix amt="26000"/>
          </a:blip>
          <a:srcRect/>
          <a:stretch>
            <a:fillRect/>
          </a:stretch>
        </p:blipFill>
        <p:spPr>
          <a:xfrm>
            <a:off x="10759931" y="353412"/>
            <a:ext cx="9553037" cy="9580176"/>
          </a:xfrm>
          <a:prstGeom prst="rect">
            <a:avLst/>
          </a:prstGeom>
        </p:spPr>
      </p:pic>
    </p:spTree>
    <p:extLst>
      <p:ext uri="{BB962C8B-B14F-4D97-AF65-F5344CB8AC3E}">
        <p14:creationId xmlns:p14="http://schemas.microsoft.com/office/powerpoint/2010/main" val="30898752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1_Custom Layout">
    <p:bg>
      <p:bgPr>
        <a:solidFill>
          <a:srgbClr val="3A547C"/>
        </a:solidFill>
        <a:effectLst/>
      </p:bgPr>
    </p:bg>
    <p:spTree>
      <p:nvGrpSpPr>
        <p:cNvPr id="1" name=""/>
        <p:cNvGrpSpPr/>
        <p:nvPr/>
      </p:nvGrpSpPr>
      <p:grpSpPr>
        <a:xfrm>
          <a:off x="0" y="0"/>
          <a:ext cx="0" cy="0"/>
          <a:chOff x="0" y="0"/>
          <a:chExt cx="0" cy="0"/>
        </a:xfrm>
      </p:grpSpPr>
      <p:pic>
        <p:nvPicPr>
          <p:cNvPr id="6" name="Picture 13"/>
          <p:cNvPicPr>
            <a:picLocks noChangeAspect="1"/>
          </p:cNvPicPr>
          <p:nvPr userDrawn="1"/>
        </p:nvPicPr>
        <p:blipFill>
          <a:blip r:embed="rId2"/>
          <a:srcRect/>
          <a:stretch>
            <a:fillRect/>
          </a:stretch>
        </p:blipFill>
        <p:spPr>
          <a:xfrm>
            <a:off x="15941746" y="747871"/>
            <a:ext cx="1317554" cy="1324175"/>
          </a:xfrm>
          <a:prstGeom prst="rect">
            <a:avLst/>
          </a:prstGeom>
        </p:spPr>
      </p:pic>
      <p:pic>
        <p:nvPicPr>
          <p:cNvPr id="7" name="Picture 6"/>
          <p:cNvPicPr>
            <a:picLocks noChangeAspect="1"/>
          </p:cNvPicPr>
          <p:nvPr userDrawn="1"/>
        </p:nvPicPr>
        <p:blipFill>
          <a:blip r:embed="rId3"/>
          <a:srcRect/>
          <a:stretch>
            <a:fillRect/>
          </a:stretch>
        </p:blipFill>
        <p:spPr>
          <a:xfrm>
            <a:off x="8302007" y="-1296590"/>
            <a:ext cx="283558" cy="4088922"/>
          </a:xfrm>
          <a:prstGeom prst="rect">
            <a:avLst/>
          </a:prstGeom>
        </p:spPr>
      </p:pic>
      <p:pic>
        <p:nvPicPr>
          <p:cNvPr id="8" name="Picture 7"/>
          <p:cNvPicPr>
            <a:picLocks noChangeAspect="1"/>
          </p:cNvPicPr>
          <p:nvPr userDrawn="1"/>
        </p:nvPicPr>
        <p:blipFill>
          <a:blip r:embed="rId4"/>
          <a:srcRect l="46532" r="46532"/>
          <a:stretch>
            <a:fillRect/>
          </a:stretch>
        </p:blipFill>
        <p:spPr>
          <a:xfrm rot="5400000">
            <a:off x="7927812" y="-570136"/>
            <a:ext cx="1407893" cy="20301895"/>
          </a:xfrm>
          <a:prstGeom prst="rect">
            <a:avLst/>
          </a:prstGeom>
        </p:spPr>
      </p:pic>
      <p:sp>
        <p:nvSpPr>
          <p:cNvPr id="9" name="Text Placeholder 14"/>
          <p:cNvSpPr>
            <a:spLocks noGrp="1"/>
          </p:cNvSpPr>
          <p:nvPr>
            <p:ph type="body" sz="quarter" idx="10"/>
          </p:nvPr>
        </p:nvSpPr>
        <p:spPr>
          <a:xfrm>
            <a:off x="495793" y="647700"/>
            <a:ext cx="7023100" cy="1846202"/>
          </a:xfrm>
        </p:spPr>
        <p:txBody>
          <a:bodyPr/>
          <a:lstStyle>
            <a:lvl1pPr marL="0" indent="0">
              <a:buFont typeface="Arial" panose="020B0604020202020204" pitchFamily="34" charset="0"/>
              <a:buNone/>
              <a:defRPr>
                <a:solidFill>
                  <a:srgbClr val="F98A3C"/>
                </a:solidFill>
                <a:latin typeface="Microsoft Sans Serif" panose="020B0604020202020204" pitchFamily="34" charset="0"/>
                <a:cs typeface="Microsoft Sans Serif" panose="020B0604020202020204" pitchFamily="34" charset="0"/>
              </a:defRPr>
            </a:lvl1pPr>
            <a:lvl2pPr marL="914400" indent="-457200">
              <a:buFont typeface="Arial" panose="020B0604020202020204" pitchFamily="34" charset="0"/>
              <a:buChar char="•"/>
              <a:defRPr sz="3000">
                <a:solidFill>
                  <a:schemeClr val="bg1"/>
                </a:solidFill>
                <a:latin typeface="Microsoft Sans Serif" panose="020B0604020202020204" pitchFamily="34" charset="0"/>
                <a:cs typeface="Microsoft Sans Serif" panose="020B0604020202020204" pitchFamily="34" charset="0"/>
              </a:defRPr>
            </a:lvl2pPr>
            <a:lvl3pPr marL="1371600" indent="-457200">
              <a:buFont typeface="Arial" panose="020B0604020202020204" pitchFamily="34" charset="0"/>
              <a:buChar char="•"/>
              <a:defRPr sz="2800">
                <a:solidFill>
                  <a:schemeClr val="bg1"/>
                </a:solidFill>
                <a:latin typeface="Microsoft Sans Serif" panose="020B0604020202020204" pitchFamily="34" charset="0"/>
                <a:cs typeface="Microsoft Sans Serif" panose="020B0604020202020204" pitchFamily="34" charset="0"/>
              </a:defRPr>
            </a:lvl3pPr>
            <a:lvl4pPr marL="1828800" indent="-457200">
              <a:buFont typeface="Arial" panose="020B0604020202020204" pitchFamily="34" charset="0"/>
              <a:buChar char="•"/>
              <a:defRPr sz="2600">
                <a:solidFill>
                  <a:schemeClr val="bg1"/>
                </a:solidFill>
                <a:latin typeface="Microsoft Sans Serif" panose="020B0604020202020204" pitchFamily="34" charset="0"/>
                <a:cs typeface="Microsoft Sans Serif" panose="020B0604020202020204" pitchFamily="34" charset="0"/>
              </a:defRPr>
            </a:lvl4pPr>
            <a:lvl5pPr marL="2171700" indent="-342900">
              <a:buFont typeface="Arial" panose="020B0604020202020204" pitchFamily="34" charset="0"/>
              <a:buChar char="•"/>
              <a:defRPr sz="2400">
                <a:solidFill>
                  <a:schemeClr val="bg1"/>
                </a:solidFill>
                <a:latin typeface="Microsoft Sans Serif" panose="020B0604020202020204" pitchFamily="34" charset="0"/>
                <a:cs typeface="Microsoft Sans Serif"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16"/>
          <p:cNvSpPr>
            <a:spLocks noGrp="1"/>
          </p:cNvSpPr>
          <p:nvPr>
            <p:ph type="body" sz="quarter" idx="11"/>
          </p:nvPr>
        </p:nvSpPr>
        <p:spPr>
          <a:xfrm>
            <a:off x="9172575" y="495300"/>
            <a:ext cx="5457825" cy="2735263"/>
          </a:xfrm>
        </p:spPr>
        <p:txBody>
          <a:bodyPr/>
          <a:lstStyle>
            <a:lvl1pPr marL="0" indent="0">
              <a:buNone/>
              <a:defRPr sz="1800">
                <a:solidFill>
                  <a:schemeClr val="bg1"/>
                </a:solidFill>
                <a:latin typeface="Microsoft Sans Serif" panose="020B0604020202020204" pitchFamily="34" charset="0"/>
                <a:cs typeface="Microsoft Sans Serif" panose="020B0604020202020204" pitchFamily="34" charset="0"/>
              </a:defRPr>
            </a:lvl1pPr>
            <a:lvl2pPr marL="457200" indent="0">
              <a:buNone/>
              <a:defRPr>
                <a:solidFill>
                  <a:schemeClr val="bg1"/>
                </a:solidFill>
                <a:latin typeface="Microsoft Sans Serif" panose="020B0604020202020204" pitchFamily="34" charset="0"/>
                <a:cs typeface="Microsoft Sans Serif" panose="020B0604020202020204" pitchFamily="34" charset="0"/>
              </a:defRPr>
            </a:lvl2pPr>
            <a:lvl3pPr marL="914400" indent="0">
              <a:buNone/>
              <a:defRPr>
                <a:solidFill>
                  <a:schemeClr val="bg1"/>
                </a:solidFill>
                <a:latin typeface="Microsoft Sans Serif" panose="020B0604020202020204" pitchFamily="34" charset="0"/>
                <a:cs typeface="Microsoft Sans Serif" panose="020B0604020202020204" pitchFamily="34" charset="0"/>
              </a:defRPr>
            </a:lvl3pPr>
            <a:lvl4pPr marL="1371600" indent="0">
              <a:buNone/>
              <a:defRPr>
                <a:solidFill>
                  <a:schemeClr val="bg1"/>
                </a:solidFill>
                <a:latin typeface="Microsoft Sans Serif" panose="020B0604020202020204" pitchFamily="34" charset="0"/>
                <a:cs typeface="Microsoft Sans Serif" panose="020B0604020202020204" pitchFamily="34" charset="0"/>
              </a:defRPr>
            </a:lvl4pPr>
            <a:lvl5pPr marL="1828800" indent="0">
              <a:buNone/>
              <a:defRPr>
                <a:solidFill>
                  <a:schemeClr val="bg1"/>
                </a:solidFill>
                <a:latin typeface="Microsoft Sans Serif" panose="020B0604020202020204" pitchFamily="34" charset="0"/>
                <a:cs typeface="Microsoft Sans Serif" panose="020B0604020202020204" pitchFamily="34" charset="0"/>
              </a:defRPr>
            </a:lvl5pPr>
          </a:lstStyle>
          <a:p>
            <a:pPr lvl="0"/>
            <a:r>
              <a:rPr lang="en-US" dirty="0"/>
              <a:t>Edit Master text styles</a:t>
            </a:r>
          </a:p>
        </p:txBody>
      </p:sp>
      <p:sp>
        <p:nvSpPr>
          <p:cNvPr id="11" name="Text Placeholder 18"/>
          <p:cNvSpPr>
            <a:spLocks noGrp="1"/>
          </p:cNvSpPr>
          <p:nvPr>
            <p:ph type="body" sz="quarter" idx="12"/>
          </p:nvPr>
        </p:nvSpPr>
        <p:spPr>
          <a:xfrm>
            <a:off x="1028700" y="3619500"/>
            <a:ext cx="4457700" cy="1146175"/>
          </a:xfrm>
        </p:spPr>
        <p:txBody>
          <a:bodyPr>
            <a:normAutofit/>
          </a:bodyPr>
          <a:lstStyle>
            <a:lvl1pPr marL="0" indent="0">
              <a:buNone/>
              <a:defRPr sz="2000">
                <a:solidFill>
                  <a:srgbClr val="F98A3C"/>
                </a:solidFill>
                <a:latin typeface="Microsoft Sans Serif" panose="020B0604020202020204" pitchFamily="34" charset="0"/>
                <a:cs typeface="Microsoft Sans Serif" panose="020B0604020202020204" pitchFamily="34" charset="0"/>
              </a:defRPr>
            </a:lvl1pPr>
            <a:lvl2pPr>
              <a:defRPr>
                <a:solidFill>
                  <a:srgbClr val="F98A3C"/>
                </a:solidFill>
                <a:latin typeface="Microsoft Sans Serif" panose="020B0604020202020204" pitchFamily="34" charset="0"/>
                <a:cs typeface="Microsoft Sans Serif" panose="020B0604020202020204" pitchFamily="34" charset="0"/>
              </a:defRPr>
            </a:lvl2pPr>
            <a:lvl3pPr>
              <a:defRPr>
                <a:solidFill>
                  <a:srgbClr val="F98A3C"/>
                </a:solidFill>
                <a:latin typeface="Microsoft Sans Serif" panose="020B0604020202020204" pitchFamily="34" charset="0"/>
                <a:cs typeface="Microsoft Sans Serif" panose="020B0604020202020204" pitchFamily="34" charset="0"/>
              </a:defRPr>
            </a:lvl3pPr>
            <a:lvl4pPr>
              <a:defRPr>
                <a:solidFill>
                  <a:srgbClr val="F98A3C"/>
                </a:solidFill>
                <a:latin typeface="Microsoft Sans Serif" panose="020B0604020202020204" pitchFamily="34" charset="0"/>
                <a:cs typeface="Microsoft Sans Serif" panose="020B0604020202020204" pitchFamily="34" charset="0"/>
              </a:defRPr>
            </a:lvl4pPr>
            <a:lvl5pPr>
              <a:defRPr>
                <a:solidFill>
                  <a:srgbClr val="F98A3C"/>
                </a:solidFill>
                <a:latin typeface="Microsoft Sans Serif" panose="020B0604020202020204" pitchFamily="34" charset="0"/>
                <a:cs typeface="Microsoft Sans Serif" panose="020B0604020202020204" pitchFamily="34" charset="0"/>
              </a:defRPr>
            </a:lvl5pPr>
          </a:lstStyle>
          <a:p>
            <a:pPr lvl="0"/>
            <a:r>
              <a:rPr lang="en-US" dirty="0"/>
              <a:t>Edit Master text styles</a:t>
            </a:r>
          </a:p>
        </p:txBody>
      </p:sp>
      <p:sp>
        <p:nvSpPr>
          <p:cNvPr id="12" name="Text Placeholder 18"/>
          <p:cNvSpPr>
            <a:spLocks noGrp="1"/>
          </p:cNvSpPr>
          <p:nvPr>
            <p:ph type="body" sz="quarter" idx="13"/>
          </p:nvPr>
        </p:nvSpPr>
        <p:spPr>
          <a:xfrm>
            <a:off x="6362700" y="3619500"/>
            <a:ext cx="4457700" cy="1146175"/>
          </a:xfrm>
        </p:spPr>
        <p:txBody>
          <a:bodyPr>
            <a:normAutofit/>
          </a:bodyPr>
          <a:lstStyle>
            <a:lvl1pPr marL="0" indent="0">
              <a:buNone/>
              <a:defRPr sz="2000">
                <a:solidFill>
                  <a:srgbClr val="F98A3C"/>
                </a:solidFill>
                <a:latin typeface="Microsoft Sans Serif" panose="020B0604020202020204" pitchFamily="34" charset="0"/>
                <a:cs typeface="Microsoft Sans Serif" panose="020B0604020202020204" pitchFamily="34" charset="0"/>
              </a:defRPr>
            </a:lvl1pPr>
            <a:lvl2pPr>
              <a:defRPr>
                <a:solidFill>
                  <a:srgbClr val="F98A3C"/>
                </a:solidFill>
                <a:latin typeface="Microsoft Sans Serif" panose="020B0604020202020204" pitchFamily="34" charset="0"/>
                <a:cs typeface="Microsoft Sans Serif" panose="020B0604020202020204" pitchFamily="34" charset="0"/>
              </a:defRPr>
            </a:lvl2pPr>
            <a:lvl3pPr>
              <a:defRPr>
                <a:solidFill>
                  <a:srgbClr val="F98A3C"/>
                </a:solidFill>
                <a:latin typeface="Microsoft Sans Serif" panose="020B0604020202020204" pitchFamily="34" charset="0"/>
                <a:cs typeface="Microsoft Sans Serif" panose="020B0604020202020204" pitchFamily="34" charset="0"/>
              </a:defRPr>
            </a:lvl3pPr>
            <a:lvl4pPr>
              <a:defRPr>
                <a:solidFill>
                  <a:srgbClr val="F98A3C"/>
                </a:solidFill>
                <a:latin typeface="Microsoft Sans Serif" panose="020B0604020202020204" pitchFamily="34" charset="0"/>
                <a:cs typeface="Microsoft Sans Serif" panose="020B0604020202020204" pitchFamily="34" charset="0"/>
              </a:defRPr>
            </a:lvl4pPr>
            <a:lvl5pPr>
              <a:defRPr>
                <a:solidFill>
                  <a:srgbClr val="F98A3C"/>
                </a:solidFill>
                <a:latin typeface="Microsoft Sans Serif" panose="020B0604020202020204" pitchFamily="34" charset="0"/>
                <a:cs typeface="Microsoft Sans Serif" panose="020B0604020202020204" pitchFamily="34" charset="0"/>
              </a:defRPr>
            </a:lvl5pPr>
          </a:lstStyle>
          <a:p>
            <a:pPr lvl="0"/>
            <a:r>
              <a:rPr lang="en-US" dirty="0"/>
              <a:t>Edit Master text styles</a:t>
            </a:r>
          </a:p>
        </p:txBody>
      </p:sp>
      <p:sp>
        <p:nvSpPr>
          <p:cNvPr id="13" name="Text Placeholder 18"/>
          <p:cNvSpPr>
            <a:spLocks noGrp="1"/>
          </p:cNvSpPr>
          <p:nvPr>
            <p:ph type="body" sz="quarter" idx="14"/>
          </p:nvPr>
        </p:nvSpPr>
        <p:spPr>
          <a:xfrm>
            <a:off x="12001500" y="3619500"/>
            <a:ext cx="4457700" cy="1146175"/>
          </a:xfrm>
        </p:spPr>
        <p:txBody>
          <a:bodyPr>
            <a:normAutofit/>
          </a:bodyPr>
          <a:lstStyle>
            <a:lvl1pPr marL="0" indent="0">
              <a:buNone/>
              <a:defRPr sz="2000">
                <a:solidFill>
                  <a:srgbClr val="F98A3C"/>
                </a:solidFill>
                <a:latin typeface="Microsoft Sans Serif" panose="020B0604020202020204" pitchFamily="34" charset="0"/>
                <a:cs typeface="Microsoft Sans Serif" panose="020B0604020202020204" pitchFamily="34" charset="0"/>
              </a:defRPr>
            </a:lvl1pPr>
            <a:lvl2pPr>
              <a:defRPr>
                <a:solidFill>
                  <a:srgbClr val="F98A3C"/>
                </a:solidFill>
                <a:latin typeface="Microsoft Sans Serif" panose="020B0604020202020204" pitchFamily="34" charset="0"/>
                <a:cs typeface="Microsoft Sans Serif" panose="020B0604020202020204" pitchFamily="34" charset="0"/>
              </a:defRPr>
            </a:lvl2pPr>
            <a:lvl3pPr>
              <a:defRPr>
                <a:solidFill>
                  <a:srgbClr val="F98A3C"/>
                </a:solidFill>
                <a:latin typeface="Microsoft Sans Serif" panose="020B0604020202020204" pitchFamily="34" charset="0"/>
                <a:cs typeface="Microsoft Sans Serif" panose="020B0604020202020204" pitchFamily="34" charset="0"/>
              </a:defRPr>
            </a:lvl3pPr>
            <a:lvl4pPr>
              <a:defRPr>
                <a:solidFill>
                  <a:srgbClr val="F98A3C"/>
                </a:solidFill>
                <a:latin typeface="Microsoft Sans Serif" panose="020B0604020202020204" pitchFamily="34" charset="0"/>
                <a:cs typeface="Microsoft Sans Serif" panose="020B0604020202020204" pitchFamily="34" charset="0"/>
              </a:defRPr>
            </a:lvl4pPr>
            <a:lvl5pPr>
              <a:defRPr>
                <a:solidFill>
                  <a:srgbClr val="F98A3C"/>
                </a:solidFill>
                <a:latin typeface="Microsoft Sans Serif" panose="020B0604020202020204" pitchFamily="34" charset="0"/>
                <a:cs typeface="Microsoft Sans Serif" panose="020B0604020202020204" pitchFamily="34" charset="0"/>
              </a:defRPr>
            </a:lvl5pPr>
          </a:lstStyle>
          <a:p>
            <a:pPr lvl="0"/>
            <a:r>
              <a:rPr lang="en-US" dirty="0"/>
              <a:t>Edit Master text styles</a:t>
            </a:r>
          </a:p>
        </p:txBody>
      </p:sp>
      <p:sp>
        <p:nvSpPr>
          <p:cNvPr id="14" name="Text Placeholder 22"/>
          <p:cNvSpPr>
            <a:spLocks noGrp="1"/>
          </p:cNvSpPr>
          <p:nvPr>
            <p:ph type="body" sz="quarter" idx="15"/>
          </p:nvPr>
        </p:nvSpPr>
        <p:spPr>
          <a:xfrm>
            <a:off x="1312863" y="5035550"/>
            <a:ext cx="4249737" cy="2927350"/>
          </a:xfrm>
        </p:spPr>
        <p:txBody>
          <a:bodyPr/>
          <a:lstStyle>
            <a:lvl1pPr marL="457200" indent="-457200">
              <a:buFont typeface="Arial" panose="020B0604020202020204" pitchFamily="34" charset="0"/>
              <a:buChar char="•"/>
              <a:defRPr sz="2000">
                <a:solidFill>
                  <a:schemeClr val="bg1"/>
                </a:solidFill>
                <a:latin typeface="Microsoft Sans Serif" panose="020B0604020202020204" pitchFamily="34" charset="0"/>
                <a:cs typeface="Microsoft Sans Serif" panose="020B0604020202020204" pitchFamily="34" charset="0"/>
              </a:defRPr>
            </a:lvl1pPr>
            <a:lvl2pPr marL="914400" indent="-457200">
              <a:buFont typeface="Arial" panose="020B0604020202020204" pitchFamily="34" charset="0"/>
              <a:buChar char="•"/>
              <a:defRPr sz="1800">
                <a:solidFill>
                  <a:schemeClr val="bg1"/>
                </a:solidFill>
                <a:latin typeface="Microsoft Sans Serif" panose="020B0604020202020204" pitchFamily="34" charset="0"/>
                <a:cs typeface="Microsoft Sans Serif" panose="020B0604020202020204" pitchFamily="34" charset="0"/>
              </a:defRPr>
            </a:lvl2pPr>
            <a:lvl3pPr marL="1257300" indent="-342900">
              <a:buFont typeface="Arial" panose="020B0604020202020204" pitchFamily="34" charset="0"/>
              <a:buChar char="•"/>
              <a:defRPr sz="1600">
                <a:solidFill>
                  <a:schemeClr val="bg1"/>
                </a:solidFill>
                <a:latin typeface="Microsoft Sans Serif" panose="020B0604020202020204" pitchFamily="34" charset="0"/>
                <a:cs typeface="Microsoft Sans Serif" panose="020B0604020202020204" pitchFamily="34" charset="0"/>
              </a:defRPr>
            </a:lvl3pPr>
            <a:lvl4pPr marL="1714500" indent="-342900">
              <a:buFont typeface="Arial" panose="020B0604020202020204" pitchFamily="34" charset="0"/>
              <a:buChar char="•"/>
              <a:defRPr sz="1400">
                <a:solidFill>
                  <a:schemeClr val="bg1"/>
                </a:solidFill>
                <a:latin typeface="Microsoft Sans Serif" panose="020B0604020202020204" pitchFamily="34" charset="0"/>
                <a:cs typeface="Microsoft Sans Serif" panose="020B0604020202020204" pitchFamily="34" charset="0"/>
              </a:defRPr>
            </a:lvl4pPr>
            <a:lvl5pPr marL="2171700" indent="-342900">
              <a:buFont typeface="Arial" panose="020B0604020202020204" pitchFamily="34" charset="0"/>
              <a:buChar char="•"/>
              <a:defRPr sz="1200">
                <a:solidFill>
                  <a:schemeClr val="bg1"/>
                </a:solidFill>
                <a:latin typeface="Microsoft Sans Serif" panose="020B0604020202020204" pitchFamily="34" charset="0"/>
                <a:cs typeface="Microsoft Sans Serif"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22"/>
          <p:cNvSpPr>
            <a:spLocks noGrp="1"/>
          </p:cNvSpPr>
          <p:nvPr>
            <p:ph type="body" sz="quarter" idx="16"/>
          </p:nvPr>
        </p:nvSpPr>
        <p:spPr>
          <a:xfrm>
            <a:off x="6646863" y="5035550"/>
            <a:ext cx="4249737" cy="2927350"/>
          </a:xfrm>
        </p:spPr>
        <p:txBody>
          <a:bodyPr/>
          <a:lstStyle>
            <a:lvl1pPr marL="457200" indent="-457200">
              <a:buFont typeface="Arial" panose="020B0604020202020204" pitchFamily="34" charset="0"/>
              <a:buChar char="•"/>
              <a:defRPr sz="2000">
                <a:solidFill>
                  <a:schemeClr val="bg1"/>
                </a:solidFill>
                <a:latin typeface="Microsoft Sans Serif" panose="020B0604020202020204" pitchFamily="34" charset="0"/>
                <a:cs typeface="Microsoft Sans Serif" panose="020B0604020202020204" pitchFamily="34" charset="0"/>
              </a:defRPr>
            </a:lvl1pPr>
            <a:lvl2pPr marL="914400" indent="-457200">
              <a:buFont typeface="Arial" panose="020B0604020202020204" pitchFamily="34" charset="0"/>
              <a:buChar char="•"/>
              <a:defRPr sz="1800">
                <a:solidFill>
                  <a:schemeClr val="bg1"/>
                </a:solidFill>
                <a:latin typeface="Microsoft Sans Serif" panose="020B0604020202020204" pitchFamily="34" charset="0"/>
                <a:cs typeface="Microsoft Sans Serif" panose="020B0604020202020204" pitchFamily="34" charset="0"/>
              </a:defRPr>
            </a:lvl2pPr>
            <a:lvl3pPr marL="1257300" indent="-342900">
              <a:buFont typeface="Arial" panose="020B0604020202020204" pitchFamily="34" charset="0"/>
              <a:buChar char="•"/>
              <a:defRPr sz="1600">
                <a:solidFill>
                  <a:schemeClr val="bg1"/>
                </a:solidFill>
                <a:latin typeface="Microsoft Sans Serif" panose="020B0604020202020204" pitchFamily="34" charset="0"/>
                <a:cs typeface="Microsoft Sans Serif" panose="020B0604020202020204" pitchFamily="34" charset="0"/>
              </a:defRPr>
            </a:lvl3pPr>
            <a:lvl4pPr marL="1714500" indent="-342900">
              <a:buFont typeface="Arial" panose="020B0604020202020204" pitchFamily="34" charset="0"/>
              <a:buChar char="•"/>
              <a:defRPr sz="1400">
                <a:solidFill>
                  <a:schemeClr val="bg1"/>
                </a:solidFill>
                <a:latin typeface="Microsoft Sans Serif" panose="020B0604020202020204" pitchFamily="34" charset="0"/>
                <a:cs typeface="Microsoft Sans Serif" panose="020B0604020202020204" pitchFamily="34" charset="0"/>
              </a:defRPr>
            </a:lvl4pPr>
            <a:lvl5pPr marL="2171700" indent="-342900">
              <a:buFont typeface="Arial" panose="020B0604020202020204" pitchFamily="34" charset="0"/>
              <a:buChar char="•"/>
              <a:defRPr sz="1200">
                <a:solidFill>
                  <a:schemeClr val="bg1"/>
                </a:solidFill>
                <a:latin typeface="Microsoft Sans Serif" panose="020B0604020202020204" pitchFamily="34" charset="0"/>
                <a:cs typeface="Microsoft Sans Serif"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Text Placeholder 22"/>
          <p:cNvSpPr>
            <a:spLocks noGrp="1"/>
          </p:cNvSpPr>
          <p:nvPr>
            <p:ph type="body" sz="quarter" idx="17"/>
          </p:nvPr>
        </p:nvSpPr>
        <p:spPr>
          <a:xfrm>
            <a:off x="12285663" y="5035550"/>
            <a:ext cx="4249737" cy="2927350"/>
          </a:xfrm>
        </p:spPr>
        <p:txBody>
          <a:bodyPr/>
          <a:lstStyle>
            <a:lvl1pPr marL="457200" indent="-457200">
              <a:buFont typeface="Arial" panose="020B0604020202020204" pitchFamily="34" charset="0"/>
              <a:buChar char="•"/>
              <a:defRPr sz="2000">
                <a:solidFill>
                  <a:schemeClr val="bg1"/>
                </a:solidFill>
                <a:latin typeface="Microsoft Sans Serif" panose="020B0604020202020204" pitchFamily="34" charset="0"/>
                <a:cs typeface="Microsoft Sans Serif" panose="020B0604020202020204" pitchFamily="34" charset="0"/>
              </a:defRPr>
            </a:lvl1pPr>
            <a:lvl2pPr marL="914400" indent="-457200">
              <a:buFont typeface="Arial" panose="020B0604020202020204" pitchFamily="34" charset="0"/>
              <a:buChar char="•"/>
              <a:defRPr sz="1800">
                <a:solidFill>
                  <a:schemeClr val="bg1"/>
                </a:solidFill>
                <a:latin typeface="Microsoft Sans Serif" panose="020B0604020202020204" pitchFamily="34" charset="0"/>
                <a:cs typeface="Microsoft Sans Serif" panose="020B0604020202020204" pitchFamily="34" charset="0"/>
              </a:defRPr>
            </a:lvl2pPr>
            <a:lvl3pPr marL="1257300" indent="-342900">
              <a:buFont typeface="Arial" panose="020B0604020202020204" pitchFamily="34" charset="0"/>
              <a:buChar char="•"/>
              <a:defRPr sz="1600">
                <a:solidFill>
                  <a:schemeClr val="bg1"/>
                </a:solidFill>
                <a:latin typeface="Microsoft Sans Serif" panose="020B0604020202020204" pitchFamily="34" charset="0"/>
                <a:cs typeface="Microsoft Sans Serif" panose="020B0604020202020204" pitchFamily="34" charset="0"/>
              </a:defRPr>
            </a:lvl3pPr>
            <a:lvl4pPr marL="1714500" indent="-342900">
              <a:buFont typeface="Arial" panose="020B0604020202020204" pitchFamily="34" charset="0"/>
              <a:buChar char="•"/>
              <a:defRPr sz="1400">
                <a:solidFill>
                  <a:schemeClr val="bg1"/>
                </a:solidFill>
                <a:latin typeface="Microsoft Sans Serif" panose="020B0604020202020204" pitchFamily="34" charset="0"/>
                <a:cs typeface="Microsoft Sans Serif" panose="020B0604020202020204" pitchFamily="34" charset="0"/>
              </a:defRPr>
            </a:lvl4pPr>
            <a:lvl5pPr marL="2171700" indent="-342900">
              <a:buFont typeface="Arial" panose="020B0604020202020204" pitchFamily="34" charset="0"/>
              <a:buChar char="•"/>
              <a:defRPr sz="1200">
                <a:solidFill>
                  <a:schemeClr val="bg1"/>
                </a:solidFill>
                <a:latin typeface="Microsoft Sans Serif" panose="020B0604020202020204" pitchFamily="34" charset="0"/>
                <a:cs typeface="Microsoft Sans Serif"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750378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2_Custom Layout">
    <p:bg>
      <p:bgPr>
        <a:solidFill>
          <a:srgbClr val="3A547C"/>
        </a:solidFill>
        <a:effectLst/>
      </p:bgPr>
    </p:bg>
    <p:spTree>
      <p:nvGrpSpPr>
        <p:cNvPr id="1" name=""/>
        <p:cNvGrpSpPr/>
        <p:nvPr/>
      </p:nvGrpSpPr>
      <p:grpSpPr>
        <a:xfrm>
          <a:off x="0" y="0"/>
          <a:ext cx="0" cy="0"/>
          <a:chOff x="0" y="0"/>
          <a:chExt cx="0" cy="0"/>
        </a:xfrm>
      </p:grpSpPr>
      <p:grpSp>
        <p:nvGrpSpPr>
          <p:cNvPr id="6" name="Group 3"/>
          <p:cNvGrpSpPr/>
          <p:nvPr userDrawn="1"/>
        </p:nvGrpSpPr>
        <p:grpSpPr>
          <a:xfrm>
            <a:off x="0" y="5143500"/>
            <a:ext cx="18410947" cy="5142861"/>
            <a:chOff x="0" y="0"/>
            <a:chExt cx="24547929" cy="6857149"/>
          </a:xfrm>
        </p:grpSpPr>
        <p:pic>
          <p:nvPicPr>
            <p:cNvPr id="7" name="Picture 4"/>
            <p:cNvPicPr>
              <a:picLocks noChangeAspect="1"/>
            </p:cNvPicPr>
            <p:nvPr/>
          </p:nvPicPr>
          <p:blipFill>
            <a:blip r:embed="rId2"/>
            <a:srcRect t="22869" b="32995"/>
            <a:stretch>
              <a:fillRect/>
            </a:stretch>
          </p:blipFill>
          <p:spPr>
            <a:xfrm>
              <a:off x="0" y="0"/>
              <a:ext cx="24547929" cy="6857149"/>
            </a:xfrm>
            <a:prstGeom prst="rect">
              <a:avLst/>
            </a:prstGeom>
          </p:spPr>
        </p:pic>
      </p:grpSp>
      <p:pic>
        <p:nvPicPr>
          <p:cNvPr id="8" name="Picture 2"/>
          <p:cNvPicPr>
            <a:picLocks noChangeAspect="1"/>
          </p:cNvPicPr>
          <p:nvPr userDrawn="1"/>
        </p:nvPicPr>
        <p:blipFill>
          <a:blip r:embed="rId3"/>
          <a:srcRect/>
          <a:stretch>
            <a:fillRect/>
          </a:stretch>
        </p:blipFill>
        <p:spPr>
          <a:xfrm>
            <a:off x="325424" y="0"/>
            <a:ext cx="529603" cy="5197750"/>
          </a:xfrm>
          <a:prstGeom prst="rect">
            <a:avLst/>
          </a:prstGeom>
        </p:spPr>
      </p:pic>
      <p:sp>
        <p:nvSpPr>
          <p:cNvPr id="10" name="Text Placeholder 14"/>
          <p:cNvSpPr>
            <a:spLocks noGrp="1"/>
          </p:cNvSpPr>
          <p:nvPr>
            <p:ph type="body" sz="quarter" idx="11"/>
          </p:nvPr>
        </p:nvSpPr>
        <p:spPr>
          <a:xfrm>
            <a:off x="7391400" y="571500"/>
            <a:ext cx="4432300" cy="4038600"/>
          </a:xfrm>
        </p:spPr>
        <p:txBody>
          <a:bodyPr/>
          <a:lstStyle>
            <a:lvl1pPr marL="457200" indent="-457200">
              <a:buFont typeface="Arial" panose="020B0604020202020204" pitchFamily="34" charset="0"/>
              <a:buChar char="•"/>
              <a:defRPr>
                <a:solidFill>
                  <a:srgbClr val="F98A3C"/>
                </a:solidFill>
                <a:latin typeface="Microsoft Sans Serif" panose="020B0604020202020204" pitchFamily="34" charset="0"/>
                <a:cs typeface="Microsoft Sans Serif" panose="020B0604020202020204" pitchFamily="34" charset="0"/>
              </a:defRPr>
            </a:lvl1pPr>
            <a:lvl2pPr marL="914400" indent="-457200">
              <a:buFont typeface="Arial" panose="020B0604020202020204" pitchFamily="34" charset="0"/>
              <a:buChar char="•"/>
              <a:defRPr>
                <a:solidFill>
                  <a:schemeClr val="bg1"/>
                </a:solidFill>
                <a:latin typeface="Microsoft Sans Serif" panose="020B0604020202020204" pitchFamily="34" charset="0"/>
                <a:cs typeface="Microsoft Sans Serif" panose="020B0604020202020204" pitchFamily="34" charset="0"/>
              </a:defRPr>
            </a:lvl2pPr>
            <a:lvl3pPr marL="1257300" indent="-342900">
              <a:buFont typeface="Arial" panose="020B0604020202020204" pitchFamily="34" charset="0"/>
              <a:buChar char="•"/>
              <a:defRPr>
                <a:solidFill>
                  <a:schemeClr val="bg1"/>
                </a:solidFill>
                <a:latin typeface="Microsoft Sans Serif" panose="020B0604020202020204" pitchFamily="34" charset="0"/>
                <a:cs typeface="Microsoft Sans Serif" panose="020B0604020202020204" pitchFamily="34" charset="0"/>
              </a:defRPr>
            </a:lvl3pPr>
            <a:lvl4pPr marL="1714500" indent="-342900">
              <a:buFont typeface="Arial" panose="020B0604020202020204" pitchFamily="34" charset="0"/>
              <a:buChar char="•"/>
              <a:defRPr>
                <a:solidFill>
                  <a:schemeClr val="bg1"/>
                </a:solidFill>
                <a:latin typeface="Microsoft Sans Serif" panose="020B0604020202020204" pitchFamily="34" charset="0"/>
                <a:cs typeface="Microsoft Sans Serif" panose="020B0604020202020204" pitchFamily="34" charset="0"/>
              </a:defRPr>
            </a:lvl4pPr>
            <a:lvl5pPr marL="2171700" indent="-342900">
              <a:buFont typeface="Arial" panose="020B0604020202020204" pitchFamily="34" charset="0"/>
              <a:buChar char="•"/>
              <a:defRPr>
                <a:solidFill>
                  <a:schemeClr val="bg1"/>
                </a:solidFill>
                <a:latin typeface="Microsoft Sans Serif" panose="020B0604020202020204" pitchFamily="34" charset="0"/>
                <a:cs typeface="Microsoft Sans Serif"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14"/>
          <p:cNvSpPr>
            <a:spLocks noGrp="1"/>
          </p:cNvSpPr>
          <p:nvPr>
            <p:ph type="body" sz="quarter" idx="12"/>
          </p:nvPr>
        </p:nvSpPr>
        <p:spPr>
          <a:xfrm>
            <a:off x="13093700" y="571500"/>
            <a:ext cx="4432300" cy="4038600"/>
          </a:xfrm>
        </p:spPr>
        <p:txBody>
          <a:bodyPr/>
          <a:lstStyle>
            <a:lvl1pPr marL="457200" indent="-457200">
              <a:buFont typeface="Arial" panose="020B0604020202020204" pitchFamily="34" charset="0"/>
              <a:buChar char="•"/>
              <a:defRPr>
                <a:solidFill>
                  <a:srgbClr val="F98A3C"/>
                </a:solidFill>
                <a:latin typeface="Microsoft Sans Serif" panose="020B0604020202020204" pitchFamily="34" charset="0"/>
                <a:cs typeface="Microsoft Sans Serif" panose="020B0604020202020204" pitchFamily="34" charset="0"/>
              </a:defRPr>
            </a:lvl1pPr>
            <a:lvl2pPr marL="914400" indent="-457200">
              <a:buFont typeface="Arial" panose="020B0604020202020204" pitchFamily="34" charset="0"/>
              <a:buChar char="•"/>
              <a:defRPr>
                <a:solidFill>
                  <a:schemeClr val="bg1"/>
                </a:solidFill>
                <a:latin typeface="Microsoft Sans Serif" panose="020B0604020202020204" pitchFamily="34" charset="0"/>
                <a:cs typeface="Microsoft Sans Serif" panose="020B0604020202020204" pitchFamily="34" charset="0"/>
              </a:defRPr>
            </a:lvl2pPr>
            <a:lvl3pPr marL="1257300" indent="-342900">
              <a:buFont typeface="Arial" panose="020B0604020202020204" pitchFamily="34" charset="0"/>
              <a:buChar char="•"/>
              <a:defRPr>
                <a:solidFill>
                  <a:schemeClr val="bg1"/>
                </a:solidFill>
                <a:latin typeface="Microsoft Sans Serif" panose="020B0604020202020204" pitchFamily="34" charset="0"/>
                <a:cs typeface="Microsoft Sans Serif" panose="020B0604020202020204" pitchFamily="34" charset="0"/>
              </a:defRPr>
            </a:lvl3pPr>
            <a:lvl4pPr marL="1714500" indent="-342900">
              <a:buFont typeface="Arial" panose="020B0604020202020204" pitchFamily="34" charset="0"/>
              <a:buChar char="•"/>
              <a:defRPr>
                <a:solidFill>
                  <a:schemeClr val="bg1"/>
                </a:solidFill>
                <a:latin typeface="Microsoft Sans Serif" panose="020B0604020202020204" pitchFamily="34" charset="0"/>
                <a:cs typeface="Microsoft Sans Serif" panose="020B0604020202020204" pitchFamily="34" charset="0"/>
              </a:defRPr>
            </a:lvl4pPr>
            <a:lvl5pPr marL="2171700" indent="-342900">
              <a:buFont typeface="Arial" panose="020B0604020202020204" pitchFamily="34" charset="0"/>
              <a:buChar char="•"/>
              <a:defRPr>
                <a:solidFill>
                  <a:schemeClr val="bg1"/>
                </a:solidFill>
                <a:latin typeface="Microsoft Sans Serif" panose="020B0604020202020204" pitchFamily="34" charset="0"/>
                <a:cs typeface="Microsoft Sans Serif"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4"/>
          <p:cNvSpPr>
            <a:spLocks noGrp="1"/>
          </p:cNvSpPr>
          <p:nvPr>
            <p:ph type="body" sz="quarter" idx="13"/>
          </p:nvPr>
        </p:nvSpPr>
        <p:spPr>
          <a:xfrm>
            <a:off x="1587500" y="571500"/>
            <a:ext cx="4432300" cy="4038600"/>
          </a:xfrm>
        </p:spPr>
        <p:txBody>
          <a:bodyPr/>
          <a:lstStyle>
            <a:lvl1pPr marL="457200" indent="-457200">
              <a:buFont typeface="Arial" panose="020B0604020202020204" pitchFamily="34" charset="0"/>
              <a:buChar char="•"/>
              <a:defRPr>
                <a:solidFill>
                  <a:srgbClr val="F98A3C"/>
                </a:solidFill>
                <a:latin typeface="Microsoft Sans Serif" panose="020B0604020202020204" pitchFamily="34" charset="0"/>
                <a:cs typeface="Microsoft Sans Serif" panose="020B0604020202020204" pitchFamily="34" charset="0"/>
              </a:defRPr>
            </a:lvl1pPr>
            <a:lvl2pPr marL="914400" indent="-457200">
              <a:buFont typeface="Arial" panose="020B0604020202020204" pitchFamily="34" charset="0"/>
              <a:buChar char="•"/>
              <a:defRPr>
                <a:solidFill>
                  <a:schemeClr val="bg1"/>
                </a:solidFill>
                <a:latin typeface="Microsoft Sans Serif" panose="020B0604020202020204" pitchFamily="34" charset="0"/>
                <a:cs typeface="Microsoft Sans Serif" panose="020B0604020202020204" pitchFamily="34" charset="0"/>
              </a:defRPr>
            </a:lvl2pPr>
            <a:lvl3pPr marL="1257300" indent="-342900">
              <a:buFont typeface="Arial" panose="020B0604020202020204" pitchFamily="34" charset="0"/>
              <a:buChar char="•"/>
              <a:defRPr>
                <a:solidFill>
                  <a:schemeClr val="bg1"/>
                </a:solidFill>
                <a:latin typeface="Microsoft Sans Serif" panose="020B0604020202020204" pitchFamily="34" charset="0"/>
                <a:cs typeface="Microsoft Sans Serif" panose="020B0604020202020204" pitchFamily="34" charset="0"/>
              </a:defRPr>
            </a:lvl3pPr>
            <a:lvl4pPr marL="1714500" indent="-342900">
              <a:buFont typeface="Arial" panose="020B0604020202020204" pitchFamily="34" charset="0"/>
              <a:buChar char="•"/>
              <a:defRPr>
                <a:solidFill>
                  <a:schemeClr val="bg1"/>
                </a:solidFill>
                <a:latin typeface="Microsoft Sans Serif" panose="020B0604020202020204" pitchFamily="34" charset="0"/>
                <a:cs typeface="Microsoft Sans Serif" panose="020B0604020202020204" pitchFamily="34" charset="0"/>
              </a:defRPr>
            </a:lvl4pPr>
            <a:lvl5pPr marL="2171700" indent="-342900">
              <a:buFont typeface="Arial" panose="020B0604020202020204" pitchFamily="34" charset="0"/>
              <a:buChar char="•"/>
              <a:defRPr>
                <a:solidFill>
                  <a:schemeClr val="bg1"/>
                </a:solidFill>
                <a:latin typeface="Microsoft Sans Serif" panose="020B0604020202020204" pitchFamily="34" charset="0"/>
                <a:cs typeface="Microsoft Sans Serif"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8171565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3_Custom Layout">
    <p:bg>
      <p:bgPr>
        <a:solidFill>
          <a:srgbClr val="3A547C"/>
        </a:solidFill>
        <a:effectLst/>
      </p:bgPr>
    </p:bg>
    <p:spTree>
      <p:nvGrpSpPr>
        <p:cNvPr id="1" name=""/>
        <p:cNvGrpSpPr/>
        <p:nvPr/>
      </p:nvGrpSpPr>
      <p:grpSpPr>
        <a:xfrm>
          <a:off x="0" y="0"/>
          <a:ext cx="0" cy="0"/>
          <a:chOff x="0" y="0"/>
          <a:chExt cx="0" cy="0"/>
        </a:xfrm>
      </p:grpSpPr>
      <p:grpSp>
        <p:nvGrpSpPr>
          <p:cNvPr id="6" name="Group 3"/>
          <p:cNvGrpSpPr/>
          <p:nvPr userDrawn="1"/>
        </p:nvGrpSpPr>
        <p:grpSpPr>
          <a:xfrm>
            <a:off x="13648" y="5167454"/>
            <a:ext cx="18410947" cy="5142861"/>
            <a:chOff x="0" y="0"/>
            <a:chExt cx="24547929" cy="6857149"/>
          </a:xfrm>
        </p:grpSpPr>
        <p:pic>
          <p:nvPicPr>
            <p:cNvPr id="7" name="Picture 4"/>
            <p:cNvPicPr>
              <a:picLocks noChangeAspect="1"/>
            </p:cNvPicPr>
            <p:nvPr/>
          </p:nvPicPr>
          <p:blipFill>
            <a:blip r:embed="rId2">
              <a:alphaModFix amt="19999"/>
            </a:blip>
            <a:srcRect t="31165" b="26907"/>
            <a:stretch>
              <a:fillRect/>
            </a:stretch>
          </p:blipFill>
          <p:spPr>
            <a:xfrm>
              <a:off x="0" y="0"/>
              <a:ext cx="24547929" cy="6857149"/>
            </a:xfrm>
            <a:prstGeom prst="rect">
              <a:avLst/>
            </a:prstGeom>
          </p:spPr>
        </p:pic>
      </p:grpSp>
      <p:pic>
        <p:nvPicPr>
          <p:cNvPr id="8" name="Picture 6"/>
          <p:cNvPicPr>
            <a:picLocks noChangeAspect="1"/>
          </p:cNvPicPr>
          <p:nvPr userDrawn="1"/>
        </p:nvPicPr>
        <p:blipFill>
          <a:blip r:embed="rId3"/>
          <a:srcRect l="112" t="270" r="270"/>
          <a:stretch>
            <a:fillRect/>
          </a:stretch>
        </p:blipFill>
        <p:spPr>
          <a:xfrm>
            <a:off x="6295022" y="-26785"/>
            <a:ext cx="5154011" cy="5159849"/>
          </a:xfrm>
          <a:prstGeom prst="rect">
            <a:avLst/>
          </a:prstGeom>
        </p:spPr>
      </p:pic>
      <p:pic>
        <p:nvPicPr>
          <p:cNvPr id="9" name="Picture 8"/>
          <p:cNvPicPr>
            <a:picLocks noChangeAspect="1"/>
          </p:cNvPicPr>
          <p:nvPr userDrawn="1"/>
        </p:nvPicPr>
        <p:blipFill>
          <a:blip r:embed="rId4"/>
          <a:srcRect/>
          <a:stretch>
            <a:fillRect/>
          </a:stretch>
        </p:blipFill>
        <p:spPr>
          <a:xfrm>
            <a:off x="7371573" y="485160"/>
            <a:ext cx="2884889" cy="2884889"/>
          </a:xfrm>
          <a:prstGeom prst="rect">
            <a:avLst/>
          </a:prstGeom>
        </p:spPr>
      </p:pic>
      <p:pic>
        <p:nvPicPr>
          <p:cNvPr id="10" name="Picture 2"/>
          <p:cNvPicPr>
            <a:picLocks noChangeAspect="1"/>
          </p:cNvPicPr>
          <p:nvPr userDrawn="1"/>
        </p:nvPicPr>
        <p:blipFill>
          <a:blip r:embed="rId5"/>
          <a:srcRect/>
          <a:stretch>
            <a:fillRect/>
          </a:stretch>
        </p:blipFill>
        <p:spPr>
          <a:xfrm>
            <a:off x="499097" y="0"/>
            <a:ext cx="523012" cy="5133063"/>
          </a:xfrm>
          <a:prstGeom prst="rect">
            <a:avLst/>
          </a:prstGeom>
        </p:spPr>
      </p:pic>
      <p:sp>
        <p:nvSpPr>
          <p:cNvPr id="11" name="Text Placeholder 22"/>
          <p:cNvSpPr>
            <a:spLocks noGrp="1"/>
          </p:cNvSpPr>
          <p:nvPr>
            <p:ph type="body" sz="quarter" idx="10"/>
          </p:nvPr>
        </p:nvSpPr>
        <p:spPr>
          <a:xfrm>
            <a:off x="457200" y="5905500"/>
            <a:ext cx="3500651" cy="3856797"/>
          </a:xfrm>
        </p:spPr>
        <p:txBody>
          <a:bodyPr/>
          <a:lstStyle>
            <a:lvl1pPr marL="342900" indent="-342900">
              <a:buFont typeface="Arial" panose="020B0604020202020204" pitchFamily="34" charset="0"/>
              <a:buChar char="•"/>
              <a:defRPr sz="2400">
                <a:solidFill>
                  <a:srgbClr val="F98A3C"/>
                </a:solidFill>
                <a:latin typeface="Microsoft Sans Serif" panose="020B0604020202020204" pitchFamily="34" charset="0"/>
                <a:cs typeface="Microsoft Sans Serif" panose="020B0604020202020204" pitchFamily="34" charset="0"/>
              </a:defRPr>
            </a:lvl1pPr>
            <a:lvl2pPr marL="800100" indent="-342900">
              <a:buFont typeface="Arial" panose="020B0604020202020204" pitchFamily="34" charset="0"/>
              <a:buChar char="•"/>
              <a:defRPr sz="2200">
                <a:solidFill>
                  <a:srgbClr val="F98A3C"/>
                </a:solidFill>
                <a:latin typeface="Microsoft Sans Serif" panose="020B0604020202020204" pitchFamily="34" charset="0"/>
                <a:cs typeface="Microsoft Sans Serif" panose="020B0604020202020204" pitchFamily="34" charset="0"/>
              </a:defRPr>
            </a:lvl2pPr>
            <a:lvl3pPr marL="1257300" indent="-342900">
              <a:buFont typeface="Arial" panose="020B0604020202020204" pitchFamily="34" charset="0"/>
              <a:buChar char="•"/>
              <a:defRPr sz="2000">
                <a:solidFill>
                  <a:srgbClr val="F98A3C"/>
                </a:solidFill>
                <a:latin typeface="Microsoft Sans Serif" panose="020B0604020202020204" pitchFamily="34" charset="0"/>
                <a:cs typeface="Microsoft Sans Serif" panose="020B0604020202020204" pitchFamily="34" charset="0"/>
              </a:defRPr>
            </a:lvl3pPr>
            <a:lvl4pPr marL="1657350" indent="-285750">
              <a:buFont typeface="Arial" panose="020B0604020202020204" pitchFamily="34" charset="0"/>
              <a:buChar char="•"/>
              <a:defRPr sz="1800">
                <a:solidFill>
                  <a:srgbClr val="F98A3C"/>
                </a:solidFill>
                <a:latin typeface="Microsoft Sans Serif" panose="020B0604020202020204" pitchFamily="34" charset="0"/>
                <a:cs typeface="Microsoft Sans Serif" panose="020B0604020202020204" pitchFamily="34" charset="0"/>
              </a:defRPr>
            </a:lvl4pPr>
            <a:lvl5pPr marL="2114550" indent="-285750">
              <a:buFont typeface="Arial" panose="020B0604020202020204" pitchFamily="34" charset="0"/>
              <a:buChar char="•"/>
              <a:defRPr sz="1600">
                <a:solidFill>
                  <a:srgbClr val="F98A3C"/>
                </a:solidFill>
                <a:latin typeface="Microsoft Sans Serif" panose="020B0604020202020204" pitchFamily="34" charset="0"/>
                <a:cs typeface="Microsoft Sans Serif"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22"/>
          <p:cNvSpPr>
            <a:spLocks noGrp="1"/>
          </p:cNvSpPr>
          <p:nvPr>
            <p:ph type="body" sz="quarter" idx="11"/>
          </p:nvPr>
        </p:nvSpPr>
        <p:spPr>
          <a:xfrm>
            <a:off x="4724400" y="5905500"/>
            <a:ext cx="3500651" cy="3856797"/>
          </a:xfrm>
        </p:spPr>
        <p:txBody>
          <a:bodyPr/>
          <a:lstStyle>
            <a:lvl1pPr marL="342900" indent="-342900">
              <a:buFont typeface="Arial" panose="020B0604020202020204" pitchFamily="34" charset="0"/>
              <a:buChar char="•"/>
              <a:defRPr sz="2400">
                <a:solidFill>
                  <a:srgbClr val="F98A3C"/>
                </a:solidFill>
                <a:latin typeface="Microsoft Sans Serif" panose="020B0604020202020204" pitchFamily="34" charset="0"/>
                <a:cs typeface="Microsoft Sans Serif" panose="020B0604020202020204" pitchFamily="34" charset="0"/>
              </a:defRPr>
            </a:lvl1pPr>
            <a:lvl2pPr marL="800100" indent="-342900">
              <a:buFont typeface="Arial" panose="020B0604020202020204" pitchFamily="34" charset="0"/>
              <a:buChar char="•"/>
              <a:defRPr sz="2200">
                <a:solidFill>
                  <a:srgbClr val="F98A3C"/>
                </a:solidFill>
                <a:latin typeface="Microsoft Sans Serif" panose="020B0604020202020204" pitchFamily="34" charset="0"/>
                <a:cs typeface="Microsoft Sans Serif" panose="020B0604020202020204" pitchFamily="34" charset="0"/>
              </a:defRPr>
            </a:lvl2pPr>
            <a:lvl3pPr marL="1257300" indent="-342900">
              <a:buFont typeface="Arial" panose="020B0604020202020204" pitchFamily="34" charset="0"/>
              <a:buChar char="•"/>
              <a:defRPr sz="2000">
                <a:solidFill>
                  <a:srgbClr val="F98A3C"/>
                </a:solidFill>
                <a:latin typeface="Microsoft Sans Serif" panose="020B0604020202020204" pitchFamily="34" charset="0"/>
                <a:cs typeface="Microsoft Sans Serif" panose="020B0604020202020204" pitchFamily="34" charset="0"/>
              </a:defRPr>
            </a:lvl3pPr>
            <a:lvl4pPr marL="1657350" indent="-285750">
              <a:buFont typeface="Arial" panose="020B0604020202020204" pitchFamily="34" charset="0"/>
              <a:buChar char="•"/>
              <a:defRPr sz="1800">
                <a:solidFill>
                  <a:srgbClr val="F98A3C"/>
                </a:solidFill>
                <a:latin typeface="Microsoft Sans Serif" panose="020B0604020202020204" pitchFamily="34" charset="0"/>
                <a:cs typeface="Microsoft Sans Serif" panose="020B0604020202020204" pitchFamily="34" charset="0"/>
              </a:defRPr>
            </a:lvl4pPr>
            <a:lvl5pPr marL="2114550" indent="-285750">
              <a:buFont typeface="Arial" panose="020B0604020202020204" pitchFamily="34" charset="0"/>
              <a:buChar char="•"/>
              <a:defRPr sz="1600">
                <a:solidFill>
                  <a:srgbClr val="F98A3C"/>
                </a:solidFill>
                <a:latin typeface="Microsoft Sans Serif" panose="020B0604020202020204" pitchFamily="34" charset="0"/>
                <a:cs typeface="Microsoft Sans Serif"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22"/>
          <p:cNvSpPr>
            <a:spLocks noGrp="1"/>
          </p:cNvSpPr>
          <p:nvPr>
            <p:ph type="body" sz="quarter" idx="12"/>
          </p:nvPr>
        </p:nvSpPr>
        <p:spPr>
          <a:xfrm>
            <a:off x="8763000" y="5905500"/>
            <a:ext cx="3500651" cy="3856797"/>
          </a:xfrm>
        </p:spPr>
        <p:txBody>
          <a:bodyPr/>
          <a:lstStyle>
            <a:lvl1pPr marL="342900" indent="-342900">
              <a:buFont typeface="Arial" panose="020B0604020202020204" pitchFamily="34" charset="0"/>
              <a:buChar char="•"/>
              <a:defRPr sz="2400">
                <a:solidFill>
                  <a:srgbClr val="F98A3C"/>
                </a:solidFill>
                <a:latin typeface="Microsoft Sans Serif" panose="020B0604020202020204" pitchFamily="34" charset="0"/>
                <a:cs typeface="Microsoft Sans Serif" panose="020B0604020202020204" pitchFamily="34" charset="0"/>
              </a:defRPr>
            </a:lvl1pPr>
            <a:lvl2pPr marL="800100" indent="-342900">
              <a:buFont typeface="Arial" panose="020B0604020202020204" pitchFamily="34" charset="0"/>
              <a:buChar char="•"/>
              <a:defRPr sz="2200">
                <a:solidFill>
                  <a:srgbClr val="F98A3C"/>
                </a:solidFill>
                <a:latin typeface="Microsoft Sans Serif" panose="020B0604020202020204" pitchFamily="34" charset="0"/>
                <a:cs typeface="Microsoft Sans Serif" panose="020B0604020202020204" pitchFamily="34" charset="0"/>
              </a:defRPr>
            </a:lvl2pPr>
            <a:lvl3pPr marL="1257300" indent="-342900">
              <a:buFont typeface="Arial" panose="020B0604020202020204" pitchFamily="34" charset="0"/>
              <a:buChar char="•"/>
              <a:defRPr sz="2000">
                <a:solidFill>
                  <a:srgbClr val="F98A3C"/>
                </a:solidFill>
                <a:latin typeface="Microsoft Sans Serif" panose="020B0604020202020204" pitchFamily="34" charset="0"/>
                <a:cs typeface="Microsoft Sans Serif" panose="020B0604020202020204" pitchFamily="34" charset="0"/>
              </a:defRPr>
            </a:lvl3pPr>
            <a:lvl4pPr marL="1657350" indent="-285750">
              <a:buFont typeface="Arial" panose="020B0604020202020204" pitchFamily="34" charset="0"/>
              <a:buChar char="•"/>
              <a:defRPr sz="1800">
                <a:solidFill>
                  <a:srgbClr val="F98A3C"/>
                </a:solidFill>
                <a:latin typeface="Microsoft Sans Serif" panose="020B0604020202020204" pitchFamily="34" charset="0"/>
                <a:cs typeface="Microsoft Sans Serif" panose="020B0604020202020204" pitchFamily="34" charset="0"/>
              </a:defRPr>
            </a:lvl4pPr>
            <a:lvl5pPr marL="2114550" indent="-285750">
              <a:buFont typeface="Arial" panose="020B0604020202020204" pitchFamily="34" charset="0"/>
              <a:buChar char="•"/>
              <a:defRPr sz="1600">
                <a:solidFill>
                  <a:srgbClr val="F98A3C"/>
                </a:solidFill>
                <a:latin typeface="Microsoft Sans Serif" panose="020B0604020202020204" pitchFamily="34" charset="0"/>
                <a:cs typeface="Microsoft Sans Serif"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27"/>
          <p:cNvSpPr>
            <a:spLocks noGrp="1"/>
          </p:cNvSpPr>
          <p:nvPr>
            <p:ph type="body" sz="quarter" idx="13"/>
          </p:nvPr>
        </p:nvSpPr>
        <p:spPr>
          <a:xfrm>
            <a:off x="11887200" y="1181100"/>
            <a:ext cx="5757862" cy="3146425"/>
          </a:xfrm>
        </p:spPr>
        <p:txBody>
          <a:bodyPr/>
          <a:lstStyle>
            <a:lvl1pPr marL="457200" indent="-457200">
              <a:buFont typeface="Arial" panose="020B0604020202020204" pitchFamily="34" charset="0"/>
              <a:buChar char="•"/>
              <a:defRPr sz="2400">
                <a:solidFill>
                  <a:srgbClr val="F98A3C"/>
                </a:solidFill>
                <a:latin typeface="Microsoft Sans Serif" panose="020B0604020202020204" pitchFamily="34" charset="0"/>
                <a:cs typeface="Microsoft Sans Serif" panose="020B0604020202020204" pitchFamily="34" charset="0"/>
              </a:defRPr>
            </a:lvl1pPr>
            <a:lvl2pPr marL="914400" indent="-457200">
              <a:buFont typeface="Arial" panose="020B0604020202020204" pitchFamily="34" charset="0"/>
              <a:buChar char="•"/>
              <a:defRPr sz="2200">
                <a:solidFill>
                  <a:schemeClr val="bg1"/>
                </a:solidFill>
                <a:latin typeface="Microsoft Sans Serif" panose="020B0604020202020204" pitchFamily="34" charset="0"/>
                <a:cs typeface="Microsoft Sans Serif" panose="020B0604020202020204" pitchFamily="34" charset="0"/>
              </a:defRPr>
            </a:lvl2pPr>
            <a:lvl3pPr marL="1257300" indent="-342900">
              <a:buFont typeface="Arial" panose="020B0604020202020204" pitchFamily="34" charset="0"/>
              <a:buChar char="•"/>
              <a:defRPr sz="2000">
                <a:solidFill>
                  <a:schemeClr val="bg1"/>
                </a:solidFill>
                <a:latin typeface="Microsoft Sans Serif" panose="020B0604020202020204" pitchFamily="34" charset="0"/>
                <a:cs typeface="Microsoft Sans Serif" panose="020B0604020202020204" pitchFamily="34" charset="0"/>
              </a:defRPr>
            </a:lvl3pPr>
            <a:lvl4pPr marL="1714500" indent="-342900">
              <a:buFont typeface="Arial" panose="020B0604020202020204" pitchFamily="34" charset="0"/>
              <a:buChar char="•"/>
              <a:defRPr sz="1800">
                <a:solidFill>
                  <a:schemeClr val="bg1"/>
                </a:solidFill>
                <a:latin typeface="Microsoft Sans Serif" panose="020B0604020202020204" pitchFamily="34" charset="0"/>
                <a:cs typeface="Microsoft Sans Serif" panose="020B0604020202020204" pitchFamily="34" charset="0"/>
              </a:defRPr>
            </a:lvl4pPr>
            <a:lvl5pPr marL="2171700" indent="-342900">
              <a:buFont typeface="Arial" panose="020B0604020202020204" pitchFamily="34" charset="0"/>
              <a:buChar char="•"/>
              <a:defRPr sz="1600">
                <a:solidFill>
                  <a:schemeClr val="bg1"/>
                </a:solidFill>
                <a:latin typeface="Microsoft Sans Serif" panose="020B0604020202020204" pitchFamily="34" charset="0"/>
                <a:cs typeface="Microsoft Sans Serif"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29"/>
          <p:cNvSpPr>
            <a:spLocks noGrp="1"/>
          </p:cNvSpPr>
          <p:nvPr>
            <p:ph type="body" sz="quarter" idx="14"/>
          </p:nvPr>
        </p:nvSpPr>
        <p:spPr>
          <a:xfrm>
            <a:off x="1447800" y="1028700"/>
            <a:ext cx="4559300" cy="3733800"/>
          </a:xfrm>
        </p:spPr>
        <p:txBody>
          <a:bodyPr/>
          <a:lstStyle>
            <a:lvl1pPr marL="457200" indent="-457200">
              <a:buFont typeface="Arial" panose="020B0604020202020204" pitchFamily="34" charset="0"/>
              <a:buChar char="•"/>
              <a:defRPr>
                <a:solidFill>
                  <a:srgbClr val="F98A3C"/>
                </a:solidFill>
                <a:latin typeface="Microsoft Sans Serif" panose="020B0604020202020204" pitchFamily="34" charset="0"/>
                <a:cs typeface="Microsoft Sans Serif" panose="020B0604020202020204" pitchFamily="34" charset="0"/>
              </a:defRPr>
            </a:lvl1pPr>
            <a:lvl2pPr marL="914400" indent="-457200">
              <a:buFont typeface="Arial" panose="020B0604020202020204" pitchFamily="34" charset="0"/>
              <a:buChar char="•"/>
              <a:defRPr>
                <a:solidFill>
                  <a:schemeClr val="bg1"/>
                </a:solidFill>
                <a:latin typeface="Microsoft Sans Serif" panose="020B0604020202020204" pitchFamily="34" charset="0"/>
                <a:cs typeface="Microsoft Sans Serif" panose="020B0604020202020204" pitchFamily="34" charset="0"/>
              </a:defRPr>
            </a:lvl2pPr>
            <a:lvl3pPr marL="1257300" indent="-342900">
              <a:buFont typeface="Arial" panose="020B0604020202020204" pitchFamily="34" charset="0"/>
              <a:buChar char="•"/>
              <a:defRPr>
                <a:solidFill>
                  <a:schemeClr val="bg1"/>
                </a:solidFill>
                <a:latin typeface="Microsoft Sans Serif" panose="020B0604020202020204" pitchFamily="34" charset="0"/>
                <a:cs typeface="Microsoft Sans Serif" panose="020B0604020202020204" pitchFamily="34" charset="0"/>
              </a:defRPr>
            </a:lvl3pPr>
            <a:lvl4pPr marL="1714500" indent="-342900">
              <a:buFont typeface="Arial" panose="020B0604020202020204" pitchFamily="34" charset="0"/>
              <a:buChar char="•"/>
              <a:defRPr>
                <a:solidFill>
                  <a:schemeClr val="bg1"/>
                </a:solidFill>
                <a:latin typeface="Microsoft Sans Serif" panose="020B0604020202020204" pitchFamily="34" charset="0"/>
                <a:cs typeface="Microsoft Sans Serif" panose="020B0604020202020204" pitchFamily="34" charset="0"/>
              </a:defRPr>
            </a:lvl4pPr>
            <a:lvl5pPr marL="2171700" indent="-342900">
              <a:buFont typeface="Arial" panose="020B0604020202020204" pitchFamily="34" charset="0"/>
              <a:buChar char="•"/>
              <a:defRPr>
                <a:solidFill>
                  <a:schemeClr val="bg1"/>
                </a:solidFill>
                <a:latin typeface="Microsoft Sans Serif" panose="020B0604020202020204" pitchFamily="34" charset="0"/>
                <a:cs typeface="Microsoft Sans Serif"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824847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4_Custom Layout">
    <p:bg>
      <p:bgPr>
        <a:solidFill>
          <a:srgbClr val="3A547C"/>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srcRect/>
          <a:stretch>
            <a:fillRect/>
          </a:stretch>
        </p:blipFill>
        <p:spPr>
          <a:xfrm>
            <a:off x="9514106" y="1351630"/>
            <a:ext cx="529603" cy="7636912"/>
          </a:xfrm>
          <a:prstGeom prst="rect">
            <a:avLst/>
          </a:prstGeom>
        </p:spPr>
      </p:pic>
      <p:pic>
        <p:nvPicPr>
          <p:cNvPr id="7" name="Picture 3"/>
          <p:cNvPicPr>
            <a:picLocks noChangeAspect="1"/>
          </p:cNvPicPr>
          <p:nvPr userDrawn="1"/>
        </p:nvPicPr>
        <p:blipFill>
          <a:blip r:embed="rId3"/>
          <a:srcRect/>
          <a:stretch>
            <a:fillRect/>
          </a:stretch>
        </p:blipFill>
        <p:spPr>
          <a:xfrm>
            <a:off x="10043708" y="-69558"/>
            <a:ext cx="5871119" cy="10962112"/>
          </a:xfrm>
          <a:prstGeom prst="rect">
            <a:avLst/>
          </a:prstGeom>
        </p:spPr>
      </p:pic>
      <p:sp>
        <p:nvSpPr>
          <p:cNvPr id="8" name="Text Placeholder 9"/>
          <p:cNvSpPr>
            <a:spLocks noGrp="1"/>
          </p:cNvSpPr>
          <p:nvPr>
            <p:ph type="body" sz="quarter" idx="10"/>
          </p:nvPr>
        </p:nvSpPr>
        <p:spPr>
          <a:xfrm>
            <a:off x="2590800" y="2614058"/>
            <a:ext cx="4611687" cy="5348842"/>
          </a:xfrm>
        </p:spPr>
        <p:txBody>
          <a:bodyPr/>
          <a:lstStyle>
            <a:lvl1pPr marL="457200" indent="-457200">
              <a:buFont typeface="Arial" panose="020B0604020202020204" pitchFamily="34" charset="0"/>
              <a:buChar char="•"/>
              <a:defRPr>
                <a:solidFill>
                  <a:srgbClr val="F98A3C"/>
                </a:solidFill>
                <a:latin typeface="Microsoft Sans Serif" panose="020B0604020202020204" pitchFamily="34" charset="0"/>
                <a:cs typeface="Microsoft Sans Serif" panose="020B0604020202020204" pitchFamily="34" charset="0"/>
              </a:defRPr>
            </a:lvl1pPr>
            <a:lvl2pPr marL="914400" indent="-457200">
              <a:buFont typeface="Arial" panose="020B0604020202020204" pitchFamily="34" charset="0"/>
              <a:buChar char="•"/>
              <a:defRPr>
                <a:solidFill>
                  <a:schemeClr val="bg1"/>
                </a:solidFill>
                <a:latin typeface="Microsoft Sans Serif" panose="020B0604020202020204" pitchFamily="34" charset="0"/>
                <a:cs typeface="Microsoft Sans Serif" panose="020B0604020202020204" pitchFamily="34" charset="0"/>
              </a:defRPr>
            </a:lvl2pPr>
            <a:lvl3pPr marL="1257300" indent="-342900">
              <a:buFont typeface="Arial" panose="020B0604020202020204" pitchFamily="34" charset="0"/>
              <a:buChar char="•"/>
              <a:defRPr>
                <a:solidFill>
                  <a:schemeClr val="bg1"/>
                </a:solidFill>
                <a:latin typeface="Microsoft Sans Serif" panose="020B0604020202020204" pitchFamily="34" charset="0"/>
                <a:cs typeface="Microsoft Sans Serif" panose="020B0604020202020204" pitchFamily="34" charset="0"/>
              </a:defRPr>
            </a:lvl3pPr>
            <a:lvl4pPr marL="1714500" indent="-342900">
              <a:buFont typeface="Arial" panose="020B0604020202020204" pitchFamily="34" charset="0"/>
              <a:buChar char="•"/>
              <a:defRPr>
                <a:solidFill>
                  <a:schemeClr val="bg1"/>
                </a:solidFill>
                <a:latin typeface="Microsoft Sans Serif" panose="020B0604020202020204" pitchFamily="34" charset="0"/>
                <a:cs typeface="Microsoft Sans Serif" panose="020B0604020202020204" pitchFamily="34" charset="0"/>
              </a:defRPr>
            </a:lvl4pPr>
            <a:lvl5pPr marL="2171700" indent="-342900">
              <a:buFont typeface="Arial" panose="020B0604020202020204" pitchFamily="34" charset="0"/>
              <a:buChar char="•"/>
              <a:defRPr>
                <a:solidFill>
                  <a:schemeClr val="bg1"/>
                </a:solidFill>
                <a:latin typeface="Microsoft Sans Serif" panose="020B0604020202020204" pitchFamily="34" charset="0"/>
                <a:cs typeface="Microsoft Sans Serif"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Picture Placeholder 11"/>
          <p:cNvSpPr>
            <a:spLocks noGrp="1"/>
          </p:cNvSpPr>
          <p:nvPr>
            <p:ph type="pic" sz="quarter" idx="11"/>
          </p:nvPr>
        </p:nvSpPr>
        <p:spPr>
          <a:xfrm>
            <a:off x="11201400" y="3162300"/>
            <a:ext cx="3733800" cy="1371600"/>
          </a:xfrm>
        </p:spPr>
        <p:txBody>
          <a:bodyPr/>
          <a:lstStyle/>
          <a:p>
            <a:endParaRPr lang="en-US"/>
          </a:p>
        </p:txBody>
      </p:sp>
      <p:sp>
        <p:nvSpPr>
          <p:cNvPr id="10" name="Picture Placeholder 11"/>
          <p:cNvSpPr>
            <a:spLocks noGrp="1"/>
          </p:cNvSpPr>
          <p:nvPr>
            <p:ph type="pic" sz="quarter" idx="12"/>
          </p:nvPr>
        </p:nvSpPr>
        <p:spPr>
          <a:xfrm>
            <a:off x="11201400" y="4838700"/>
            <a:ext cx="3733800" cy="1371600"/>
          </a:xfrm>
        </p:spPr>
        <p:txBody>
          <a:bodyPr/>
          <a:lstStyle/>
          <a:p>
            <a:endParaRPr lang="en-US"/>
          </a:p>
        </p:txBody>
      </p:sp>
      <p:sp>
        <p:nvSpPr>
          <p:cNvPr id="11" name="Picture Placeholder 11"/>
          <p:cNvSpPr>
            <a:spLocks noGrp="1"/>
          </p:cNvSpPr>
          <p:nvPr>
            <p:ph type="pic" sz="quarter" idx="13"/>
          </p:nvPr>
        </p:nvSpPr>
        <p:spPr>
          <a:xfrm>
            <a:off x="11201400" y="6515100"/>
            <a:ext cx="3733800" cy="1371600"/>
          </a:xfrm>
        </p:spPr>
        <p:txBody>
          <a:bodyPr/>
          <a:lstStyle/>
          <a:p>
            <a:endParaRPr lang="en-US"/>
          </a:p>
        </p:txBody>
      </p:sp>
    </p:spTree>
    <p:extLst>
      <p:ext uri="{BB962C8B-B14F-4D97-AF65-F5344CB8AC3E}">
        <p14:creationId xmlns:p14="http://schemas.microsoft.com/office/powerpoint/2010/main" val="14602119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5_Custom Layout">
    <p:bg>
      <p:bgPr>
        <a:solidFill>
          <a:srgbClr val="D9D9D9"/>
        </a:solidFill>
        <a:effectLst/>
      </p:bgPr>
    </p:bg>
    <p:spTree>
      <p:nvGrpSpPr>
        <p:cNvPr id="1" name=""/>
        <p:cNvGrpSpPr/>
        <p:nvPr/>
      </p:nvGrpSpPr>
      <p:grpSpPr>
        <a:xfrm>
          <a:off x="0" y="0"/>
          <a:ext cx="0" cy="0"/>
          <a:chOff x="0" y="0"/>
          <a:chExt cx="0" cy="0"/>
        </a:xfrm>
      </p:grpSpPr>
      <p:grpSp>
        <p:nvGrpSpPr>
          <p:cNvPr id="6" name="Group 2"/>
          <p:cNvGrpSpPr/>
          <p:nvPr userDrawn="1"/>
        </p:nvGrpSpPr>
        <p:grpSpPr>
          <a:xfrm>
            <a:off x="-457200" y="-190500"/>
            <a:ext cx="8349281" cy="10645111"/>
            <a:chOff x="0" y="0"/>
            <a:chExt cx="11132375" cy="14193481"/>
          </a:xfrm>
        </p:grpSpPr>
        <p:pic>
          <p:nvPicPr>
            <p:cNvPr id="7" name="Picture 3"/>
            <p:cNvPicPr>
              <a:picLocks noChangeAspect="1"/>
            </p:cNvPicPr>
            <p:nvPr/>
          </p:nvPicPr>
          <p:blipFill>
            <a:blip r:embed="rId2"/>
            <a:srcRect l="23872" r="23872"/>
            <a:stretch>
              <a:fillRect/>
            </a:stretch>
          </p:blipFill>
          <p:spPr>
            <a:xfrm>
              <a:off x="0" y="0"/>
              <a:ext cx="11132375" cy="14193481"/>
            </a:xfrm>
            <a:prstGeom prst="rect">
              <a:avLst/>
            </a:prstGeom>
          </p:spPr>
        </p:pic>
      </p:grpSp>
      <p:pic>
        <p:nvPicPr>
          <p:cNvPr id="8" name="Picture 4"/>
          <p:cNvPicPr>
            <a:picLocks noChangeAspect="1"/>
          </p:cNvPicPr>
          <p:nvPr userDrawn="1"/>
        </p:nvPicPr>
        <p:blipFill>
          <a:blip r:embed="rId3"/>
          <a:srcRect/>
          <a:stretch>
            <a:fillRect/>
          </a:stretch>
        </p:blipFill>
        <p:spPr>
          <a:xfrm>
            <a:off x="8156864" y="1324841"/>
            <a:ext cx="529603" cy="7636912"/>
          </a:xfrm>
          <a:prstGeom prst="rect">
            <a:avLst/>
          </a:prstGeom>
        </p:spPr>
      </p:pic>
      <p:sp>
        <p:nvSpPr>
          <p:cNvPr id="9" name="Text Placeholder 7"/>
          <p:cNvSpPr>
            <a:spLocks noGrp="1"/>
          </p:cNvSpPr>
          <p:nvPr>
            <p:ph type="body" sz="quarter" idx="10"/>
          </p:nvPr>
        </p:nvSpPr>
        <p:spPr>
          <a:xfrm>
            <a:off x="9144000" y="1020763"/>
            <a:ext cx="6248400" cy="769937"/>
          </a:xfrm>
        </p:spPr>
        <p:txBody>
          <a:bodyPr/>
          <a:lstStyle>
            <a:lvl1pPr>
              <a:defRPr sz="4400">
                <a:solidFill>
                  <a:srgbClr val="F98A3C"/>
                </a:solidFill>
                <a:latin typeface="Microsoft Sans Serif" panose="020B0604020202020204" pitchFamily="34" charset="0"/>
                <a:cs typeface="Microsoft Sans Serif" panose="020B0604020202020204" pitchFamily="34" charset="0"/>
              </a:defRPr>
            </a:lvl1pPr>
            <a:lvl2pPr>
              <a:defRPr>
                <a:solidFill>
                  <a:srgbClr val="F98A3C"/>
                </a:solidFill>
                <a:latin typeface="Microsoft Sans Serif" panose="020B0604020202020204" pitchFamily="34" charset="0"/>
                <a:cs typeface="Microsoft Sans Serif" panose="020B0604020202020204" pitchFamily="34" charset="0"/>
              </a:defRPr>
            </a:lvl2pPr>
            <a:lvl3pPr>
              <a:defRPr>
                <a:solidFill>
                  <a:srgbClr val="F98A3C"/>
                </a:solidFill>
                <a:latin typeface="Microsoft Sans Serif" panose="020B0604020202020204" pitchFamily="34" charset="0"/>
                <a:cs typeface="Microsoft Sans Serif" panose="020B0604020202020204" pitchFamily="34" charset="0"/>
              </a:defRPr>
            </a:lvl3pPr>
            <a:lvl4pPr>
              <a:defRPr>
                <a:solidFill>
                  <a:srgbClr val="F98A3C"/>
                </a:solidFill>
                <a:latin typeface="Microsoft Sans Serif" panose="020B0604020202020204" pitchFamily="34" charset="0"/>
                <a:cs typeface="Microsoft Sans Serif" panose="020B0604020202020204" pitchFamily="34" charset="0"/>
              </a:defRPr>
            </a:lvl4pPr>
            <a:lvl5pPr>
              <a:defRPr>
                <a:solidFill>
                  <a:srgbClr val="F98A3C"/>
                </a:solidFill>
                <a:latin typeface="Microsoft Sans Serif" panose="020B0604020202020204" pitchFamily="34" charset="0"/>
                <a:cs typeface="Microsoft Sans Serif" panose="020B0604020202020204" pitchFamily="34" charset="0"/>
              </a:defRPr>
            </a:lvl5pPr>
          </a:lstStyle>
          <a:p>
            <a:pPr lvl="0"/>
            <a:r>
              <a:rPr lang="en-US" dirty="0"/>
              <a:t>Edit Master text styles</a:t>
            </a:r>
          </a:p>
        </p:txBody>
      </p:sp>
      <p:sp>
        <p:nvSpPr>
          <p:cNvPr id="10" name="Text Placeholder 9"/>
          <p:cNvSpPr>
            <a:spLocks noGrp="1"/>
          </p:cNvSpPr>
          <p:nvPr>
            <p:ph type="body" sz="quarter" idx="11"/>
          </p:nvPr>
        </p:nvSpPr>
        <p:spPr>
          <a:xfrm>
            <a:off x="9372600" y="1874145"/>
            <a:ext cx="7696200" cy="6926955"/>
          </a:xfrm>
        </p:spPr>
        <p:txBody>
          <a:bodyPr/>
          <a:lstStyle>
            <a:lvl1pPr marL="457200" indent="-457200">
              <a:buFont typeface="Arial" panose="020B0604020202020204" pitchFamily="34" charset="0"/>
              <a:buChar char="•"/>
              <a:defRPr>
                <a:solidFill>
                  <a:srgbClr val="3A547C"/>
                </a:solidFill>
                <a:latin typeface="Microsoft Sans Serif" panose="020B0604020202020204" pitchFamily="34" charset="0"/>
                <a:cs typeface="Microsoft Sans Serif" panose="020B0604020202020204" pitchFamily="34" charset="0"/>
              </a:defRPr>
            </a:lvl1pPr>
            <a:lvl2pPr marL="914400" indent="-457200">
              <a:buFont typeface="Arial" panose="020B0604020202020204" pitchFamily="34" charset="0"/>
              <a:buChar char="•"/>
              <a:defRPr sz="3000">
                <a:solidFill>
                  <a:srgbClr val="3A547C"/>
                </a:solidFill>
                <a:latin typeface="Microsoft Sans Serif" panose="020B0604020202020204" pitchFamily="34" charset="0"/>
                <a:cs typeface="Microsoft Sans Serif" panose="020B0604020202020204" pitchFamily="34" charset="0"/>
              </a:defRPr>
            </a:lvl2pPr>
            <a:lvl3pPr marL="1371600" indent="-457200">
              <a:buFont typeface="Arial" panose="020B0604020202020204" pitchFamily="34" charset="0"/>
              <a:buChar char="•"/>
              <a:defRPr sz="2800">
                <a:solidFill>
                  <a:srgbClr val="3A547C"/>
                </a:solidFill>
                <a:latin typeface="Microsoft Sans Serif" panose="020B0604020202020204" pitchFamily="34" charset="0"/>
                <a:cs typeface="Microsoft Sans Serif" panose="020B0604020202020204" pitchFamily="34" charset="0"/>
              </a:defRPr>
            </a:lvl3pPr>
            <a:lvl4pPr marL="1828800" indent="-457200">
              <a:buFont typeface="Arial" panose="020B0604020202020204" pitchFamily="34" charset="0"/>
              <a:buChar char="•"/>
              <a:defRPr sz="2600">
                <a:solidFill>
                  <a:srgbClr val="3A547C"/>
                </a:solidFill>
                <a:latin typeface="Microsoft Sans Serif" panose="020B0604020202020204" pitchFamily="34" charset="0"/>
                <a:cs typeface="Microsoft Sans Serif" panose="020B0604020202020204" pitchFamily="34" charset="0"/>
              </a:defRPr>
            </a:lvl4pPr>
            <a:lvl5pPr marL="2171700" indent="-342900">
              <a:buFont typeface="Arial" panose="020B0604020202020204" pitchFamily="34" charset="0"/>
              <a:buChar char="•"/>
              <a:defRPr sz="2400">
                <a:solidFill>
                  <a:srgbClr val="3A547C"/>
                </a:solidFill>
                <a:latin typeface="Microsoft Sans Serif" panose="020B0604020202020204" pitchFamily="34" charset="0"/>
                <a:cs typeface="Microsoft Sans Serif"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5187938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6_Custom Layout">
    <p:bg>
      <p:bgPr>
        <a:solidFill>
          <a:srgbClr val="D9D9D9"/>
        </a:solidFill>
        <a:effectLst/>
      </p:bgPr>
    </p:bg>
    <p:spTree>
      <p:nvGrpSpPr>
        <p:cNvPr id="1" name=""/>
        <p:cNvGrpSpPr/>
        <p:nvPr/>
      </p:nvGrpSpPr>
      <p:grpSpPr>
        <a:xfrm>
          <a:off x="0" y="0"/>
          <a:ext cx="0" cy="0"/>
          <a:chOff x="0" y="0"/>
          <a:chExt cx="0" cy="0"/>
        </a:xfrm>
      </p:grpSpPr>
      <p:grpSp>
        <p:nvGrpSpPr>
          <p:cNvPr id="6" name="Group 2"/>
          <p:cNvGrpSpPr/>
          <p:nvPr userDrawn="1"/>
        </p:nvGrpSpPr>
        <p:grpSpPr>
          <a:xfrm>
            <a:off x="9938719" y="-181841"/>
            <a:ext cx="8349281" cy="10645111"/>
            <a:chOff x="0" y="0"/>
            <a:chExt cx="11132375" cy="14193481"/>
          </a:xfrm>
        </p:grpSpPr>
        <p:pic>
          <p:nvPicPr>
            <p:cNvPr id="7" name="Picture 3"/>
            <p:cNvPicPr>
              <a:picLocks noChangeAspect="1"/>
            </p:cNvPicPr>
            <p:nvPr/>
          </p:nvPicPr>
          <p:blipFill>
            <a:blip r:embed="rId2"/>
            <a:srcRect l="14260" r="33385"/>
            <a:stretch>
              <a:fillRect/>
            </a:stretch>
          </p:blipFill>
          <p:spPr>
            <a:xfrm>
              <a:off x="0" y="0"/>
              <a:ext cx="11132375" cy="14193481"/>
            </a:xfrm>
            <a:prstGeom prst="rect">
              <a:avLst/>
            </a:prstGeom>
          </p:spPr>
        </p:pic>
      </p:grpSp>
      <p:pic>
        <p:nvPicPr>
          <p:cNvPr id="8" name="Picture 4"/>
          <p:cNvPicPr>
            <a:picLocks noChangeAspect="1"/>
          </p:cNvPicPr>
          <p:nvPr userDrawn="1"/>
        </p:nvPicPr>
        <p:blipFill>
          <a:blip r:embed="rId3"/>
          <a:srcRect/>
          <a:stretch>
            <a:fillRect/>
          </a:stretch>
        </p:blipFill>
        <p:spPr>
          <a:xfrm>
            <a:off x="9428994" y="1333500"/>
            <a:ext cx="529603" cy="7636912"/>
          </a:xfrm>
          <a:prstGeom prst="rect">
            <a:avLst/>
          </a:prstGeom>
        </p:spPr>
      </p:pic>
      <p:sp>
        <p:nvSpPr>
          <p:cNvPr id="9" name="Text Placeholder 9"/>
          <p:cNvSpPr>
            <a:spLocks noGrp="1"/>
          </p:cNvSpPr>
          <p:nvPr>
            <p:ph type="body" sz="quarter" idx="12"/>
          </p:nvPr>
        </p:nvSpPr>
        <p:spPr>
          <a:xfrm>
            <a:off x="2077278" y="1872661"/>
            <a:ext cx="6019800" cy="2593698"/>
          </a:xfrm>
        </p:spPr>
        <p:txBody>
          <a:bodyPr/>
          <a:lstStyle>
            <a:lvl1pPr marL="457200" indent="-457200">
              <a:buFont typeface="Arial" panose="020B0604020202020204" pitchFamily="34" charset="0"/>
              <a:buChar char="•"/>
              <a:defRPr>
                <a:solidFill>
                  <a:srgbClr val="3A547C"/>
                </a:solidFill>
                <a:latin typeface="Microsoft Sans Serif" panose="020B0604020202020204" pitchFamily="34" charset="0"/>
                <a:cs typeface="Microsoft Sans Serif" panose="020B0604020202020204" pitchFamily="34" charset="0"/>
              </a:defRPr>
            </a:lvl1pPr>
            <a:lvl2pPr marL="914400" indent="-457200">
              <a:buFont typeface="Arial" panose="020B0604020202020204" pitchFamily="34" charset="0"/>
              <a:buChar char="•"/>
              <a:defRPr>
                <a:solidFill>
                  <a:srgbClr val="3A547C"/>
                </a:solidFill>
                <a:latin typeface="Microsoft Sans Serif" panose="020B0604020202020204" pitchFamily="34" charset="0"/>
                <a:cs typeface="Microsoft Sans Serif" panose="020B0604020202020204" pitchFamily="34" charset="0"/>
              </a:defRPr>
            </a:lvl2pPr>
            <a:lvl3pPr marL="1257300" indent="-342900">
              <a:buFont typeface="Arial" panose="020B0604020202020204" pitchFamily="34" charset="0"/>
              <a:buChar char="•"/>
              <a:defRPr>
                <a:solidFill>
                  <a:srgbClr val="3A547C"/>
                </a:solidFill>
                <a:latin typeface="Microsoft Sans Serif" panose="020B0604020202020204" pitchFamily="34" charset="0"/>
                <a:cs typeface="Microsoft Sans Serif" panose="020B0604020202020204" pitchFamily="34" charset="0"/>
              </a:defRPr>
            </a:lvl3pPr>
            <a:lvl4pPr marL="1714500" indent="-342900">
              <a:buFont typeface="Arial" panose="020B0604020202020204" pitchFamily="34" charset="0"/>
              <a:buChar char="•"/>
              <a:defRPr>
                <a:solidFill>
                  <a:srgbClr val="3A547C"/>
                </a:solidFill>
                <a:latin typeface="Microsoft Sans Serif" panose="020B0604020202020204" pitchFamily="34" charset="0"/>
                <a:cs typeface="Microsoft Sans Serif" panose="020B0604020202020204" pitchFamily="34" charset="0"/>
              </a:defRPr>
            </a:lvl4pPr>
            <a:lvl5pPr marL="2171700" indent="-342900">
              <a:buFont typeface="Arial" panose="020B0604020202020204" pitchFamily="34" charset="0"/>
              <a:buChar char="•"/>
              <a:defRPr>
                <a:solidFill>
                  <a:srgbClr val="3A547C"/>
                </a:solidFill>
                <a:latin typeface="Microsoft Sans Serif" panose="020B0604020202020204" pitchFamily="34" charset="0"/>
                <a:cs typeface="Microsoft Sans Serif"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p:cNvSpPr>
            <a:spLocks noGrp="1"/>
          </p:cNvSpPr>
          <p:nvPr>
            <p:ph type="body" sz="quarter" idx="13"/>
          </p:nvPr>
        </p:nvSpPr>
        <p:spPr>
          <a:xfrm>
            <a:off x="2077278" y="6066559"/>
            <a:ext cx="6019800" cy="2593698"/>
          </a:xfrm>
        </p:spPr>
        <p:txBody>
          <a:bodyPr/>
          <a:lstStyle>
            <a:lvl1pPr marL="457200" indent="-457200">
              <a:buFont typeface="Arial" panose="020B0604020202020204" pitchFamily="34" charset="0"/>
              <a:buChar char="•"/>
              <a:defRPr>
                <a:solidFill>
                  <a:srgbClr val="F98A3C"/>
                </a:solidFill>
                <a:latin typeface="Microsoft Sans Serif" panose="020B0604020202020204" pitchFamily="34" charset="0"/>
                <a:cs typeface="Microsoft Sans Serif" panose="020B0604020202020204" pitchFamily="34" charset="0"/>
              </a:defRPr>
            </a:lvl1pPr>
            <a:lvl2pPr marL="914400" indent="-457200">
              <a:buFont typeface="Arial" panose="020B0604020202020204" pitchFamily="34" charset="0"/>
              <a:buChar char="•"/>
              <a:defRPr>
                <a:solidFill>
                  <a:srgbClr val="3A547C"/>
                </a:solidFill>
                <a:latin typeface="Microsoft Sans Serif" panose="020B0604020202020204" pitchFamily="34" charset="0"/>
                <a:cs typeface="Microsoft Sans Serif" panose="020B0604020202020204" pitchFamily="34" charset="0"/>
              </a:defRPr>
            </a:lvl2pPr>
            <a:lvl3pPr marL="1257300" indent="-342900">
              <a:buFont typeface="Arial" panose="020B0604020202020204" pitchFamily="34" charset="0"/>
              <a:buChar char="•"/>
              <a:defRPr>
                <a:solidFill>
                  <a:srgbClr val="3A547C"/>
                </a:solidFill>
                <a:latin typeface="Microsoft Sans Serif" panose="020B0604020202020204" pitchFamily="34" charset="0"/>
                <a:cs typeface="Microsoft Sans Serif" panose="020B0604020202020204" pitchFamily="34" charset="0"/>
              </a:defRPr>
            </a:lvl3pPr>
            <a:lvl4pPr marL="1714500" indent="-342900">
              <a:buFont typeface="Arial" panose="020B0604020202020204" pitchFamily="34" charset="0"/>
              <a:buChar char="•"/>
              <a:defRPr>
                <a:solidFill>
                  <a:srgbClr val="3A547C"/>
                </a:solidFill>
                <a:latin typeface="Microsoft Sans Serif" panose="020B0604020202020204" pitchFamily="34" charset="0"/>
                <a:cs typeface="Microsoft Sans Serif" panose="020B0604020202020204" pitchFamily="34" charset="0"/>
              </a:defRPr>
            </a:lvl4pPr>
            <a:lvl5pPr marL="2171700" indent="-342900">
              <a:buFont typeface="Arial" panose="020B0604020202020204" pitchFamily="34" charset="0"/>
              <a:buChar char="•"/>
              <a:defRPr>
                <a:solidFill>
                  <a:srgbClr val="3A547C"/>
                </a:solidFill>
                <a:latin typeface="Microsoft Sans Serif" panose="020B0604020202020204" pitchFamily="34" charset="0"/>
                <a:cs typeface="Microsoft Sans Serif"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940665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7_Custom Layout">
    <p:bg>
      <p:bgPr>
        <a:solidFill>
          <a:srgbClr val="D9D9D9"/>
        </a:solidFill>
        <a:effectLst/>
      </p:bgPr>
    </p:bg>
    <p:spTree>
      <p:nvGrpSpPr>
        <p:cNvPr id="1" name=""/>
        <p:cNvGrpSpPr/>
        <p:nvPr/>
      </p:nvGrpSpPr>
      <p:grpSpPr>
        <a:xfrm>
          <a:off x="0" y="0"/>
          <a:ext cx="0" cy="0"/>
          <a:chOff x="0" y="0"/>
          <a:chExt cx="0" cy="0"/>
        </a:xfrm>
      </p:grpSpPr>
      <p:grpSp>
        <p:nvGrpSpPr>
          <p:cNvPr id="6" name="Group 2"/>
          <p:cNvGrpSpPr/>
          <p:nvPr userDrawn="1"/>
        </p:nvGrpSpPr>
        <p:grpSpPr>
          <a:xfrm>
            <a:off x="-183199" y="-181841"/>
            <a:ext cx="8349281" cy="10645111"/>
            <a:chOff x="0" y="0"/>
            <a:chExt cx="11132375" cy="14193481"/>
          </a:xfrm>
        </p:grpSpPr>
        <p:pic>
          <p:nvPicPr>
            <p:cNvPr id="7" name="Picture 3"/>
            <p:cNvPicPr>
              <a:picLocks noChangeAspect="1"/>
            </p:cNvPicPr>
            <p:nvPr/>
          </p:nvPicPr>
          <p:blipFill>
            <a:blip r:embed="rId2"/>
            <a:srcRect l="29219" r="18524"/>
            <a:stretch>
              <a:fillRect/>
            </a:stretch>
          </p:blipFill>
          <p:spPr>
            <a:xfrm>
              <a:off x="0" y="0"/>
              <a:ext cx="11132375" cy="14193481"/>
            </a:xfrm>
            <a:prstGeom prst="rect">
              <a:avLst/>
            </a:prstGeom>
          </p:spPr>
        </p:pic>
      </p:grpSp>
      <p:pic>
        <p:nvPicPr>
          <p:cNvPr id="8" name="Picture 4"/>
          <p:cNvPicPr>
            <a:picLocks noChangeAspect="1"/>
          </p:cNvPicPr>
          <p:nvPr userDrawn="1"/>
        </p:nvPicPr>
        <p:blipFill>
          <a:blip r:embed="rId3"/>
          <a:srcRect/>
          <a:stretch>
            <a:fillRect/>
          </a:stretch>
        </p:blipFill>
        <p:spPr>
          <a:xfrm>
            <a:off x="8156864" y="1324841"/>
            <a:ext cx="529603" cy="7636912"/>
          </a:xfrm>
          <a:prstGeom prst="rect">
            <a:avLst/>
          </a:prstGeom>
        </p:spPr>
      </p:pic>
      <p:sp>
        <p:nvSpPr>
          <p:cNvPr id="9" name="Text Placeholder 9"/>
          <p:cNvSpPr>
            <a:spLocks noGrp="1"/>
          </p:cNvSpPr>
          <p:nvPr>
            <p:ph type="body" sz="quarter" idx="10"/>
          </p:nvPr>
        </p:nvSpPr>
        <p:spPr>
          <a:xfrm>
            <a:off x="9448800" y="1864002"/>
            <a:ext cx="6019800" cy="7699098"/>
          </a:xfrm>
        </p:spPr>
        <p:txBody>
          <a:bodyPr/>
          <a:lstStyle>
            <a:lvl1pPr marL="457200" indent="-457200">
              <a:buFont typeface="Arial" panose="020B0604020202020204" pitchFamily="34" charset="0"/>
              <a:buChar char="•"/>
              <a:defRPr>
                <a:solidFill>
                  <a:srgbClr val="F98A3C"/>
                </a:solidFill>
                <a:latin typeface="Microsoft Sans Serif" panose="020B0604020202020204" pitchFamily="34" charset="0"/>
                <a:cs typeface="Microsoft Sans Serif" panose="020B0604020202020204" pitchFamily="34" charset="0"/>
              </a:defRPr>
            </a:lvl1pPr>
            <a:lvl2pPr marL="914400" indent="-457200">
              <a:buFont typeface="Arial" panose="020B0604020202020204" pitchFamily="34" charset="0"/>
              <a:buChar char="•"/>
              <a:defRPr>
                <a:solidFill>
                  <a:srgbClr val="3A547C"/>
                </a:solidFill>
                <a:latin typeface="Microsoft Sans Serif" panose="020B0604020202020204" pitchFamily="34" charset="0"/>
                <a:cs typeface="Microsoft Sans Serif" panose="020B0604020202020204" pitchFamily="34" charset="0"/>
              </a:defRPr>
            </a:lvl2pPr>
            <a:lvl3pPr marL="1257300" indent="-342900">
              <a:buFont typeface="Arial" panose="020B0604020202020204" pitchFamily="34" charset="0"/>
              <a:buChar char="•"/>
              <a:defRPr>
                <a:solidFill>
                  <a:srgbClr val="3A547C"/>
                </a:solidFill>
                <a:latin typeface="Microsoft Sans Serif" panose="020B0604020202020204" pitchFamily="34" charset="0"/>
                <a:cs typeface="Microsoft Sans Serif" panose="020B0604020202020204" pitchFamily="34" charset="0"/>
              </a:defRPr>
            </a:lvl3pPr>
            <a:lvl4pPr marL="1714500" indent="-342900">
              <a:buFont typeface="Arial" panose="020B0604020202020204" pitchFamily="34" charset="0"/>
              <a:buChar char="•"/>
              <a:defRPr>
                <a:solidFill>
                  <a:srgbClr val="3A547C"/>
                </a:solidFill>
                <a:latin typeface="Microsoft Sans Serif" panose="020B0604020202020204" pitchFamily="34" charset="0"/>
                <a:cs typeface="Microsoft Sans Serif" panose="020B0604020202020204" pitchFamily="34" charset="0"/>
              </a:defRPr>
            </a:lvl4pPr>
            <a:lvl5pPr marL="2171700" indent="-342900">
              <a:buFont typeface="Arial" panose="020B0604020202020204" pitchFamily="34" charset="0"/>
              <a:buChar char="•"/>
              <a:defRPr>
                <a:solidFill>
                  <a:srgbClr val="3A547C"/>
                </a:solidFill>
                <a:latin typeface="Microsoft Sans Serif" panose="020B0604020202020204" pitchFamily="34" charset="0"/>
                <a:cs typeface="Microsoft Sans Serif"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0931669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8_Custom Layout">
    <p:bg>
      <p:bgPr>
        <a:solidFill>
          <a:srgbClr val="D9D9D9"/>
        </a:solidFill>
        <a:effectLst/>
      </p:bgPr>
    </p:bg>
    <p:spTree>
      <p:nvGrpSpPr>
        <p:cNvPr id="1" name=""/>
        <p:cNvGrpSpPr/>
        <p:nvPr/>
      </p:nvGrpSpPr>
      <p:grpSpPr>
        <a:xfrm>
          <a:off x="0" y="0"/>
          <a:ext cx="0" cy="0"/>
          <a:chOff x="0" y="0"/>
          <a:chExt cx="0" cy="0"/>
        </a:xfrm>
      </p:grpSpPr>
      <p:grpSp>
        <p:nvGrpSpPr>
          <p:cNvPr id="6" name="Group 2"/>
          <p:cNvGrpSpPr/>
          <p:nvPr userDrawn="1"/>
        </p:nvGrpSpPr>
        <p:grpSpPr>
          <a:xfrm>
            <a:off x="11511983" y="-181841"/>
            <a:ext cx="5944969" cy="10645111"/>
            <a:chOff x="0" y="0"/>
            <a:chExt cx="7926626" cy="14193481"/>
          </a:xfrm>
        </p:grpSpPr>
        <p:sp>
          <p:nvSpPr>
            <p:cNvPr id="7" name="AutoShape 3"/>
            <p:cNvSpPr/>
            <p:nvPr/>
          </p:nvSpPr>
          <p:spPr>
            <a:xfrm>
              <a:off x="0" y="0"/>
              <a:ext cx="7926626" cy="14193481"/>
            </a:xfrm>
            <a:prstGeom prst="rect">
              <a:avLst/>
            </a:prstGeom>
            <a:solidFill>
              <a:srgbClr val="FFFFFF"/>
            </a:solidFill>
          </p:spPr>
        </p:sp>
      </p:grpSp>
      <p:pic>
        <p:nvPicPr>
          <p:cNvPr id="8" name="Picture 4"/>
          <p:cNvPicPr>
            <a:picLocks noChangeAspect="1"/>
          </p:cNvPicPr>
          <p:nvPr userDrawn="1"/>
        </p:nvPicPr>
        <p:blipFill>
          <a:blip r:embed="rId2"/>
          <a:srcRect/>
          <a:stretch>
            <a:fillRect/>
          </a:stretch>
        </p:blipFill>
        <p:spPr>
          <a:xfrm>
            <a:off x="10989226" y="1324841"/>
            <a:ext cx="529603" cy="7636912"/>
          </a:xfrm>
          <a:prstGeom prst="rect">
            <a:avLst/>
          </a:prstGeom>
        </p:spPr>
      </p:pic>
      <p:sp>
        <p:nvSpPr>
          <p:cNvPr id="9" name="Picture Placeholder 10"/>
          <p:cNvSpPr>
            <a:spLocks noGrp="1"/>
          </p:cNvSpPr>
          <p:nvPr>
            <p:ph type="pic" sz="quarter" idx="10"/>
          </p:nvPr>
        </p:nvSpPr>
        <p:spPr>
          <a:xfrm>
            <a:off x="12877800" y="3848100"/>
            <a:ext cx="3124200" cy="1371600"/>
          </a:xfrm>
        </p:spPr>
        <p:txBody>
          <a:bodyPr/>
          <a:lstStyle/>
          <a:p>
            <a:endParaRPr lang="en-US"/>
          </a:p>
        </p:txBody>
      </p:sp>
      <p:sp>
        <p:nvSpPr>
          <p:cNvPr id="10" name="Picture Placeholder 12"/>
          <p:cNvSpPr>
            <a:spLocks noGrp="1"/>
          </p:cNvSpPr>
          <p:nvPr>
            <p:ph type="pic" sz="quarter" idx="11"/>
          </p:nvPr>
        </p:nvSpPr>
        <p:spPr>
          <a:xfrm>
            <a:off x="12192000" y="5524500"/>
            <a:ext cx="4572000" cy="990600"/>
          </a:xfrm>
        </p:spPr>
        <p:txBody>
          <a:bodyPr/>
          <a:lstStyle/>
          <a:p>
            <a:endParaRPr lang="en-US"/>
          </a:p>
        </p:txBody>
      </p:sp>
      <p:sp>
        <p:nvSpPr>
          <p:cNvPr id="11" name="Text Placeholder 14"/>
          <p:cNvSpPr>
            <a:spLocks noGrp="1"/>
          </p:cNvSpPr>
          <p:nvPr>
            <p:ph type="body" sz="quarter" idx="12"/>
          </p:nvPr>
        </p:nvSpPr>
        <p:spPr>
          <a:xfrm>
            <a:off x="1676400" y="952500"/>
            <a:ext cx="8686800" cy="8301037"/>
          </a:xfrm>
        </p:spPr>
        <p:txBody>
          <a:bodyPr/>
          <a:lstStyle>
            <a:lvl1pPr>
              <a:defRPr>
                <a:solidFill>
                  <a:srgbClr val="3A547C"/>
                </a:solidFill>
                <a:latin typeface="Microsoft Sans Serif" panose="020B0604020202020204" pitchFamily="34" charset="0"/>
                <a:cs typeface="Microsoft Sans Serif" panose="020B0604020202020204" pitchFamily="34" charset="0"/>
              </a:defRPr>
            </a:lvl1pPr>
            <a:lvl2pPr>
              <a:defRPr sz="3000">
                <a:solidFill>
                  <a:srgbClr val="3A547C"/>
                </a:solidFill>
                <a:latin typeface="Microsoft Sans Serif" panose="020B0604020202020204" pitchFamily="34" charset="0"/>
                <a:cs typeface="Microsoft Sans Serif" panose="020B0604020202020204" pitchFamily="34" charset="0"/>
              </a:defRPr>
            </a:lvl2pPr>
            <a:lvl3pPr>
              <a:defRPr sz="2800">
                <a:solidFill>
                  <a:srgbClr val="3A547C"/>
                </a:solidFill>
                <a:latin typeface="Microsoft Sans Serif" panose="020B0604020202020204" pitchFamily="34" charset="0"/>
                <a:cs typeface="Microsoft Sans Serif" panose="020B0604020202020204" pitchFamily="34" charset="0"/>
              </a:defRPr>
            </a:lvl3pPr>
            <a:lvl4pPr>
              <a:defRPr sz="2600">
                <a:solidFill>
                  <a:srgbClr val="3A547C"/>
                </a:solidFill>
                <a:latin typeface="Microsoft Sans Serif" panose="020B0604020202020204" pitchFamily="34" charset="0"/>
                <a:cs typeface="Microsoft Sans Serif" panose="020B0604020202020204" pitchFamily="34" charset="0"/>
              </a:defRPr>
            </a:lvl4pPr>
            <a:lvl5pPr>
              <a:defRPr sz="2400">
                <a:solidFill>
                  <a:srgbClr val="3A547C"/>
                </a:solidFill>
                <a:latin typeface="Microsoft Sans Serif" panose="020B0604020202020204" pitchFamily="34" charset="0"/>
                <a:cs typeface="Microsoft Sans Serif"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6375757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9_Custom Layout">
    <p:bg>
      <p:bgPr>
        <a:solidFill>
          <a:srgbClr val="3A547C"/>
        </a:solidFill>
        <a:effectLst/>
      </p:bgPr>
    </p:bg>
    <p:spTree>
      <p:nvGrpSpPr>
        <p:cNvPr id="1" name=""/>
        <p:cNvGrpSpPr/>
        <p:nvPr/>
      </p:nvGrpSpPr>
      <p:grpSpPr>
        <a:xfrm>
          <a:off x="0" y="0"/>
          <a:ext cx="0" cy="0"/>
          <a:chOff x="0" y="0"/>
          <a:chExt cx="0" cy="0"/>
        </a:xfrm>
      </p:grpSpPr>
      <p:grpSp>
        <p:nvGrpSpPr>
          <p:cNvPr id="6" name="Group 2"/>
          <p:cNvGrpSpPr/>
          <p:nvPr userDrawn="1"/>
        </p:nvGrpSpPr>
        <p:grpSpPr>
          <a:xfrm>
            <a:off x="1310444" y="-181841"/>
            <a:ext cx="6855638" cy="10645111"/>
            <a:chOff x="0" y="0"/>
            <a:chExt cx="9140851" cy="14193481"/>
          </a:xfrm>
        </p:grpSpPr>
        <p:sp>
          <p:nvSpPr>
            <p:cNvPr id="7" name="AutoShape 3"/>
            <p:cNvSpPr/>
            <p:nvPr/>
          </p:nvSpPr>
          <p:spPr>
            <a:xfrm>
              <a:off x="0" y="0"/>
              <a:ext cx="9140851" cy="14193481"/>
            </a:xfrm>
            <a:prstGeom prst="rect">
              <a:avLst/>
            </a:prstGeom>
            <a:solidFill>
              <a:srgbClr val="FFFFFF"/>
            </a:solidFill>
          </p:spPr>
        </p:sp>
      </p:grpSp>
      <p:pic>
        <p:nvPicPr>
          <p:cNvPr id="8" name="Picture 10"/>
          <p:cNvPicPr>
            <a:picLocks noChangeAspect="1"/>
          </p:cNvPicPr>
          <p:nvPr userDrawn="1"/>
        </p:nvPicPr>
        <p:blipFill>
          <a:blip r:embed="rId2"/>
          <a:srcRect/>
          <a:stretch>
            <a:fillRect/>
          </a:stretch>
        </p:blipFill>
        <p:spPr>
          <a:xfrm>
            <a:off x="2161617" y="2570093"/>
            <a:ext cx="5079474" cy="5079474"/>
          </a:xfrm>
          <a:prstGeom prst="rect">
            <a:avLst/>
          </a:prstGeom>
        </p:spPr>
      </p:pic>
      <p:pic>
        <p:nvPicPr>
          <p:cNvPr id="9" name="Picture 8"/>
          <p:cNvPicPr>
            <a:picLocks noChangeAspect="1"/>
          </p:cNvPicPr>
          <p:nvPr userDrawn="1"/>
        </p:nvPicPr>
        <p:blipFill>
          <a:blip r:embed="rId3"/>
          <a:srcRect/>
          <a:stretch>
            <a:fillRect/>
          </a:stretch>
        </p:blipFill>
        <p:spPr>
          <a:xfrm>
            <a:off x="8156864" y="1324841"/>
            <a:ext cx="529603" cy="7636912"/>
          </a:xfrm>
          <a:prstGeom prst="rect">
            <a:avLst/>
          </a:prstGeom>
        </p:spPr>
      </p:pic>
      <p:sp>
        <p:nvSpPr>
          <p:cNvPr id="10" name="Text Placeholder 11"/>
          <p:cNvSpPr>
            <a:spLocks noGrp="1"/>
          </p:cNvSpPr>
          <p:nvPr>
            <p:ph type="body" sz="quarter" idx="10"/>
          </p:nvPr>
        </p:nvSpPr>
        <p:spPr>
          <a:xfrm>
            <a:off x="9372600" y="1325563"/>
            <a:ext cx="4038600" cy="1606550"/>
          </a:xfrm>
        </p:spPr>
        <p:txBody>
          <a:bodyPr>
            <a:normAutofit/>
          </a:bodyPr>
          <a:lstStyle>
            <a:lvl1pPr marL="0" indent="0">
              <a:buNone/>
              <a:defRPr sz="4000">
                <a:solidFill>
                  <a:srgbClr val="F98A3C"/>
                </a:solidFill>
                <a:latin typeface="Microsoft Sans Serif" panose="020B0604020202020204" pitchFamily="34" charset="0"/>
                <a:cs typeface="Microsoft Sans Serif" panose="020B0604020202020204" pitchFamily="34" charset="0"/>
              </a:defRPr>
            </a:lvl1pPr>
            <a:lvl2pPr>
              <a:defRPr>
                <a:solidFill>
                  <a:srgbClr val="F98A3C"/>
                </a:solidFill>
                <a:latin typeface="Microsoft Sans Serif" panose="020B0604020202020204" pitchFamily="34" charset="0"/>
                <a:cs typeface="Microsoft Sans Serif" panose="020B0604020202020204" pitchFamily="34" charset="0"/>
              </a:defRPr>
            </a:lvl2pPr>
            <a:lvl3pPr>
              <a:defRPr>
                <a:solidFill>
                  <a:srgbClr val="F98A3C"/>
                </a:solidFill>
                <a:latin typeface="Microsoft Sans Serif" panose="020B0604020202020204" pitchFamily="34" charset="0"/>
                <a:cs typeface="Microsoft Sans Serif" panose="020B0604020202020204" pitchFamily="34" charset="0"/>
              </a:defRPr>
            </a:lvl3pPr>
            <a:lvl4pPr>
              <a:defRPr>
                <a:solidFill>
                  <a:srgbClr val="F98A3C"/>
                </a:solidFill>
                <a:latin typeface="Microsoft Sans Serif" panose="020B0604020202020204" pitchFamily="34" charset="0"/>
                <a:cs typeface="Microsoft Sans Serif" panose="020B0604020202020204" pitchFamily="34" charset="0"/>
              </a:defRPr>
            </a:lvl4pPr>
            <a:lvl5pPr>
              <a:defRPr>
                <a:solidFill>
                  <a:srgbClr val="F98A3C"/>
                </a:solidFill>
                <a:latin typeface="Microsoft Sans Serif" panose="020B0604020202020204" pitchFamily="34" charset="0"/>
                <a:cs typeface="Microsoft Sans Serif" panose="020B0604020202020204" pitchFamily="34" charset="0"/>
              </a:defRPr>
            </a:lvl5pPr>
          </a:lstStyle>
          <a:p>
            <a:pPr lvl="0"/>
            <a:r>
              <a:rPr lang="en-US" dirty="0"/>
              <a:t>Edit Master text styles</a:t>
            </a:r>
          </a:p>
        </p:txBody>
      </p:sp>
      <p:sp>
        <p:nvSpPr>
          <p:cNvPr id="11" name="Text Placeholder 13"/>
          <p:cNvSpPr>
            <a:spLocks noGrp="1"/>
          </p:cNvSpPr>
          <p:nvPr>
            <p:ph type="body" sz="quarter" idx="11"/>
          </p:nvPr>
        </p:nvSpPr>
        <p:spPr>
          <a:xfrm>
            <a:off x="9372600" y="3519488"/>
            <a:ext cx="7239000" cy="2690812"/>
          </a:xfrm>
        </p:spPr>
        <p:txBody>
          <a:bodyPr/>
          <a:lstStyle>
            <a:lvl1pPr marL="457200" indent="-457200">
              <a:buFont typeface="Arial" panose="020B0604020202020204" pitchFamily="34" charset="0"/>
              <a:buChar char="•"/>
              <a:defRPr>
                <a:solidFill>
                  <a:srgbClr val="D9D9D9"/>
                </a:solidFill>
                <a:latin typeface="Microsoft Sans Serif" panose="020B0604020202020204" pitchFamily="34" charset="0"/>
                <a:cs typeface="Microsoft Sans Serif" panose="020B0604020202020204" pitchFamily="34" charset="0"/>
              </a:defRPr>
            </a:lvl1pPr>
            <a:lvl2pPr marL="914400" indent="-457200">
              <a:buFont typeface="Arial" panose="020B0604020202020204" pitchFamily="34" charset="0"/>
              <a:buChar char="•"/>
              <a:defRPr>
                <a:solidFill>
                  <a:schemeClr val="bg1"/>
                </a:solidFill>
                <a:latin typeface="Microsoft Sans Serif" panose="020B0604020202020204" pitchFamily="34" charset="0"/>
                <a:cs typeface="Microsoft Sans Serif" panose="020B0604020202020204" pitchFamily="34" charset="0"/>
              </a:defRPr>
            </a:lvl2pPr>
            <a:lvl3pPr marL="1257300" indent="-342900">
              <a:buFont typeface="Arial" panose="020B0604020202020204" pitchFamily="34" charset="0"/>
              <a:buChar char="•"/>
              <a:defRPr>
                <a:solidFill>
                  <a:schemeClr val="bg1"/>
                </a:solidFill>
                <a:latin typeface="Microsoft Sans Serif" panose="020B0604020202020204" pitchFamily="34" charset="0"/>
                <a:cs typeface="Microsoft Sans Serif" panose="020B0604020202020204" pitchFamily="34" charset="0"/>
              </a:defRPr>
            </a:lvl3pPr>
            <a:lvl4pPr marL="1714500" indent="-342900">
              <a:buFont typeface="Arial" panose="020B0604020202020204" pitchFamily="34" charset="0"/>
              <a:buChar char="•"/>
              <a:defRPr>
                <a:solidFill>
                  <a:schemeClr val="bg1"/>
                </a:solidFill>
                <a:latin typeface="Microsoft Sans Serif" panose="020B0604020202020204" pitchFamily="34" charset="0"/>
                <a:cs typeface="Microsoft Sans Serif" panose="020B0604020202020204" pitchFamily="34" charset="0"/>
              </a:defRPr>
            </a:lvl4pPr>
            <a:lvl5pPr marL="2171700" indent="-342900">
              <a:buFont typeface="Arial" panose="020B0604020202020204" pitchFamily="34" charset="0"/>
              <a:buChar char="•"/>
              <a:defRPr>
                <a:solidFill>
                  <a:schemeClr val="bg1"/>
                </a:solidFill>
                <a:latin typeface="Microsoft Sans Serif" panose="020B0604020202020204" pitchFamily="34" charset="0"/>
                <a:cs typeface="Microsoft Sans Serif"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3"/>
          <p:cNvSpPr>
            <a:spLocks noGrp="1"/>
          </p:cNvSpPr>
          <p:nvPr>
            <p:ph type="body" sz="quarter" idx="12"/>
          </p:nvPr>
        </p:nvSpPr>
        <p:spPr>
          <a:xfrm>
            <a:off x="9372600" y="6896100"/>
            <a:ext cx="7239000" cy="2690812"/>
          </a:xfrm>
        </p:spPr>
        <p:txBody>
          <a:bodyPr/>
          <a:lstStyle>
            <a:lvl1pPr marL="457200" indent="-457200">
              <a:buFont typeface="Arial" panose="020B0604020202020204" pitchFamily="34" charset="0"/>
              <a:buChar char="•"/>
              <a:defRPr>
                <a:solidFill>
                  <a:srgbClr val="D9D9D9"/>
                </a:solidFill>
                <a:latin typeface="Microsoft Sans Serif" panose="020B0604020202020204" pitchFamily="34" charset="0"/>
                <a:cs typeface="Microsoft Sans Serif" panose="020B0604020202020204" pitchFamily="34" charset="0"/>
              </a:defRPr>
            </a:lvl1pPr>
            <a:lvl2pPr marL="914400" indent="-457200">
              <a:buFont typeface="Arial" panose="020B0604020202020204" pitchFamily="34" charset="0"/>
              <a:buChar char="•"/>
              <a:defRPr>
                <a:solidFill>
                  <a:schemeClr val="bg1"/>
                </a:solidFill>
                <a:latin typeface="Microsoft Sans Serif" panose="020B0604020202020204" pitchFamily="34" charset="0"/>
                <a:cs typeface="Microsoft Sans Serif" panose="020B0604020202020204" pitchFamily="34" charset="0"/>
              </a:defRPr>
            </a:lvl2pPr>
            <a:lvl3pPr marL="1257300" indent="-342900">
              <a:buFont typeface="Arial" panose="020B0604020202020204" pitchFamily="34" charset="0"/>
              <a:buChar char="•"/>
              <a:defRPr>
                <a:solidFill>
                  <a:schemeClr val="bg1"/>
                </a:solidFill>
                <a:latin typeface="Microsoft Sans Serif" panose="020B0604020202020204" pitchFamily="34" charset="0"/>
                <a:cs typeface="Microsoft Sans Serif" panose="020B0604020202020204" pitchFamily="34" charset="0"/>
              </a:defRPr>
            </a:lvl3pPr>
            <a:lvl4pPr marL="1714500" indent="-342900">
              <a:buFont typeface="Arial" panose="020B0604020202020204" pitchFamily="34" charset="0"/>
              <a:buChar char="•"/>
              <a:defRPr>
                <a:solidFill>
                  <a:schemeClr val="bg1"/>
                </a:solidFill>
                <a:latin typeface="Microsoft Sans Serif" panose="020B0604020202020204" pitchFamily="34" charset="0"/>
                <a:cs typeface="Microsoft Sans Serif" panose="020B0604020202020204" pitchFamily="34" charset="0"/>
              </a:defRPr>
            </a:lvl4pPr>
            <a:lvl5pPr marL="2171700" indent="-342900">
              <a:buFont typeface="Arial" panose="020B0604020202020204" pitchFamily="34" charset="0"/>
              <a:buChar char="•"/>
              <a:defRPr>
                <a:solidFill>
                  <a:schemeClr val="bg1"/>
                </a:solidFill>
                <a:latin typeface="Microsoft Sans Serif" panose="020B0604020202020204" pitchFamily="34" charset="0"/>
                <a:cs typeface="Microsoft Sans Serif"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496929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Custom Layout">
    <p:bg>
      <p:bgPr>
        <a:solidFill>
          <a:srgbClr val="3A547C"/>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srcRect/>
          <a:stretch>
            <a:fillRect/>
          </a:stretch>
        </p:blipFill>
        <p:spPr>
          <a:xfrm rot="-5400000">
            <a:off x="8920352" y="-3550768"/>
            <a:ext cx="529603" cy="7636912"/>
          </a:xfrm>
          <a:prstGeom prst="rect">
            <a:avLst/>
          </a:prstGeom>
        </p:spPr>
      </p:pic>
      <p:sp>
        <p:nvSpPr>
          <p:cNvPr id="8" name="Text Placeholder 11"/>
          <p:cNvSpPr>
            <a:spLocks noGrp="1"/>
          </p:cNvSpPr>
          <p:nvPr>
            <p:ph type="body" sz="quarter" idx="10"/>
          </p:nvPr>
        </p:nvSpPr>
        <p:spPr>
          <a:xfrm>
            <a:off x="935139" y="7664342"/>
            <a:ext cx="2570061" cy="609600"/>
          </a:xfrm>
        </p:spPr>
        <p:txBody>
          <a:bodyPr/>
          <a:lstStyle>
            <a:lvl1pPr marL="0" indent="0">
              <a:buNone/>
              <a:defRPr b="1">
                <a:solidFill>
                  <a:srgbClr val="F98A3C"/>
                </a:solidFill>
                <a:latin typeface="Microsoft Sans Serif" panose="020B0604020202020204" pitchFamily="34" charset="0"/>
                <a:cs typeface="Microsoft Sans Serif" panose="020B0604020202020204" pitchFamily="34" charset="0"/>
              </a:defRPr>
            </a:lvl1pPr>
            <a:lvl2pPr>
              <a:defRPr>
                <a:solidFill>
                  <a:srgbClr val="F98A3C"/>
                </a:solidFill>
                <a:latin typeface="Microsoft Sans Serif" panose="020B0604020202020204" pitchFamily="34" charset="0"/>
                <a:cs typeface="Microsoft Sans Serif" panose="020B0604020202020204" pitchFamily="34" charset="0"/>
              </a:defRPr>
            </a:lvl2pPr>
            <a:lvl3pPr>
              <a:defRPr>
                <a:solidFill>
                  <a:srgbClr val="F98A3C"/>
                </a:solidFill>
                <a:latin typeface="Microsoft Sans Serif" panose="020B0604020202020204" pitchFamily="34" charset="0"/>
                <a:cs typeface="Microsoft Sans Serif" panose="020B0604020202020204" pitchFamily="34" charset="0"/>
              </a:defRPr>
            </a:lvl3pPr>
            <a:lvl4pPr>
              <a:defRPr>
                <a:solidFill>
                  <a:srgbClr val="F98A3C"/>
                </a:solidFill>
                <a:latin typeface="Microsoft Sans Serif" panose="020B0604020202020204" pitchFamily="34" charset="0"/>
                <a:cs typeface="Microsoft Sans Serif" panose="020B0604020202020204" pitchFamily="34" charset="0"/>
              </a:defRPr>
            </a:lvl4pPr>
            <a:lvl5pPr>
              <a:defRPr>
                <a:solidFill>
                  <a:srgbClr val="F98A3C"/>
                </a:solidFill>
                <a:latin typeface="Microsoft Sans Serif" panose="020B0604020202020204" pitchFamily="34" charset="0"/>
                <a:cs typeface="Microsoft Sans Serif" panose="020B0604020202020204" pitchFamily="34" charset="0"/>
              </a:defRPr>
            </a:lvl5pPr>
          </a:lstStyle>
          <a:p>
            <a:pPr lvl="0"/>
            <a:r>
              <a:rPr lang="en-US" dirty="0"/>
              <a:t>Edit</a:t>
            </a:r>
          </a:p>
        </p:txBody>
      </p:sp>
      <p:sp>
        <p:nvSpPr>
          <p:cNvPr id="9" name="Text Placeholder 13"/>
          <p:cNvSpPr>
            <a:spLocks noGrp="1"/>
          </p:cNvSpPr>
          <p:nvPr>
            <p:ph type="body" sz="quarter" idx="11"/>
          </p:nvPr>
        </p:nvSpPr>
        <p:spPr>
          <a:xfrm>
            <a:off x="921390" y="8343900"/>
            <a:ext cx="2570162" cy="609600"/>
          </a:xfrm>
        </p:spPr>
        <p:txBody>
          <a:bodyPr/>
          <a:lstStyle>
            <a:lvl1pPr marL="0" indent="0">
              <a:buNone/>
              <a:defRPr>
                <a:solidFill>
                  <a:schemeClr val="bg1"/>
                </a:solidFill>
                <a:latin typeface="Microsoft Sans Serif" panose="020B0604020202020204" pitchFamily="34" charset="0"/>
                <a:cs typeface="Microsoft Sans Serif" panose="020B0604020202020204" pitchFamily="34" charset="0"/>
              </a:defRPr>
            </a:lvl1pPr>
            <a:lvl2pPr>
              <a:defRPr>
                <a:latin typeface="Microsoft Sans Serif" panose="020B0604020202020204" pitchFamily="34" charset="0"/>
                <a:cs typeface="Microsoft Sans Serif" panose="020B0604020202020204" pitchFamily="34" charset="0"/>
              </a:defRPr>
            </a:lvl2pPr>
            <a:lvl3pPr>
              <a:defRPr>
                <a:latin typeface="Microsoft Sans Serif" panose="020B0604020202020204" pitchFamily="34" charset="0"/>
                <a:cs typeface="Microsoft Sans Serif" panose="020B0604020202020204" pitchFamily="34" charset="0"/>
              </a:defRPr>
            </a:lvl3pPr>
            <a:lvl4pPr>
              <a:defRPr>
                <a:latin typeface="Microsoft Sans Serif" panose="020B0604020202020204" pitchFamily="34" charset="0"/>
                <a:cs typeface="Microsoft Sans Serif" panose="020B0604020202020204" pitchFamily="34" charset="0"/>
              </a:defRPr>
            </a:lvl4pPr>
            <a:lvl5pPr>
              <a:defRPr>
                <a:latin typeface="Microsoft Sans Serif" panose="020B0604020202020204" pitchFamily="34" charset="0"/>
                <a:cs typeface="Microsoft Sans Serif" panose="020B0604020202020204" pitchFamily="34" charset="0"/>
              </a:defRPr>
            </a:lvl5pPr>
          </a:lstStyle>
          <a:p>
            <a:pPr lvl="0"/>
            <a:r>
              <a:rPr lang="en-US" dirty="0"/>
              <a:t>Edit</a:t>
            </a:r>
          </a:p>
        </p:txBody>
      </p:sp>
      <p:pic>
        <p:nvPicPr>
          <p:cNvPr id="10" name="Picture 9"/>
          <p:cNvPicPr>
            <a:picLocks noChangeAspect="1"/>
          </p:cNvPicPr>
          <p:nvPr userDrawn="1"/>
        </p:nvPicPr>
        <p:blipFill>
          <a:blip r:embed="rId2"/>
          <a:srcRect/>
          <a:stretch>
            <a:fillRect/>
          </a:stretch>
        </p:blipFill>
        <p:spPr>
          <a:xfrm rot="-5400000">
            <a:off x="8920352" y="6213845"/>
            <a:ext cx="529603" cy="7636912"/>
          </a:xfrm>
          <a:prstGeom prst="rect">
            <a:avLst/>
          </a:prstGeom>
        </p:spPr>
      </p:pic>
      <p:sp>
        <p:nvSpPr>
          <p:cNvPr id="11" name="Text Placeholder 11"/>
          <p:cNvSpPr>
            <a:spLocks noGrp="1"/>
          </p:cNvSpPr>
          <p:nvPr>
            <p:ph type="body" sz="quarter" idx="12"/>
          </p:nvPr>
        </p:nvSpPr>
        <p:spPr>
          <a:xfrm>
            <a:off x="5507139" y="7658100"/>
            <a:ext cx="2570061" cy="609600"/>
          </a:xfrm>
        </p:spPr>
        <p:txBody>
          <a:bodyPr/>
          <a:lstStyle>
            <a:lvl1pPr marL="0" indent="0">
              <a:buNone/>
              <a:defRPr b="1">
                <a:solidFill>
                  <a:srgbClr val="F98A3C"/>
                </a:solidFill>
                <a:latin typeface="Microsoft Sans Serif" panose="020B0604020202020204" pitchFamily="34" charset="0"/>
                <a:cs typeface="Microsoft Sans Serif" panose="020B0604020202020204" pitchFamily="34" charset="0"/>
              </a:defRPr>
            </a:lvl1pPr>
            <a:lvl2pPr>
              <a:defRPr>
                <a:solidFill>
                  <a:srgbClr val="F98A3C"/>
                </a:solidFill>
                <a:latin typeface="Microsoft Sans Serif" panose="020B0604020202020204" pitchFamily="34" charset="0"/>
                <a:cs typeface="Microsoft Sans Serif" panose="020B0604020202020204" pitchFamily="34" charset="0"/>
              </a:defRPr>
            </a:lvl2pPr>
            <a:lvl3pPr>
              <a:defRPr>
                <a:solidFill>
                  <a:srgbClr val="F98A3C"/>
                </a:solidFill>
                <a:latin typeface="Microsoft Sans Serif" panose="020B0604020202020204" pitchFamily="34" charset="0"/>
                <a:cs typeface="Microsoft Sans Serif" panose="020B0604020202020204" pitchFamily="34" charset="0"/>
              </a:defRPr>
            </a:lvl3pPr>
            <a:lvl4pPr>
              <a:defRPr>
                <a:solidFill>
                  <a:srgbClr val="F98A3C"/>
                </a:solidFill>
                <a:latin typeface="Microsoft Sans Serif" panose="020B0604020202020204" pitchFamily="34" charset="0"/>
                <a:cs typeface="Microsoft Sans Serif" panose="020B0604020202020204" pitchFamily="34" charset="0"/>
              </a:defRPr>
            </a:lvl4pPr>
            <a:lvl5pPr>
              <a:defRPr>
                <a:solidFill>
                  <a:srgbClr val="F98A3C"/>
                </a:solidFill>
                <a:latin typeface="Microsoft Sans Serif" panose="020B0604020202020204" pitchFamily="34" charset="0"/>
                <a:cs typeface="Microsoft Sans Serif" panose="020B0604020202020204" pitchFamily="34" charset="0"/>
              </a:defRPr>
            </a:lvl5pPr>
          </a:lstStyle>
          <a:p>
            <a:pPr lvl="0"/>
            <a:r>
              <a:rPr lang="en-US" dirty="0"/>
              <a:t>Edit</a:t>
            </a:r>
          </a:p>
        </p:txBody>
      </p:sp>
      <p:sp>
        <p:nvSpPr>
          <p:cNvPr id="12" name="Text Placeholder 13"/>
          <p:cNvSpPr>
            <a:spLocks noGrp="1"/>
          </p:cNvSpPr>
          <p:nvPr>
            <p:ph type="body" sz="quarter" idx="13"/>
          </p:nvPr>
        </p:nvSpPr>
        <p:spPr>
          <a:xfrm>
            <a:off x="5507038" y="8337658"/>
            <a:ext cx="2570162" cy="609600"/>
          </a:xfrm>
        </p:spPr>
        <p:txBody>
          <a:bodyPr/>
          <a:lstStyle>
            <a:lvl1pPr marL="0" indent="0">
              <a:buNone/>
              <a:defRPr>
                <a:solidFill>
                  <a:schemeClr val="bg1"/>
                </a:solidFill>
                <a:latin typeface="Microsoft Sans Serif" panose="020B0604020202020204" pitchFamily="34" charset="0"/>
                <a:cs typeface="Microsoft Sans Serif" panose="020B0604020202020204" pitchFamily="34" charset="0"/>
              </a:defRPr>
            </a:lvl1pPr>
            <a:lvl2pPr>
              <a:defRPr>
                <a:latin typeface="Microsoft Sans Serif" panose="020B0604020202020204" pitchFamily="34" charset="0"/>
                <a:cs typeface="Microsoft Sans Serif" panose="020B0604020202020204" pitchFamily="34" charset="0"/>
              </a:defRPr>
            </a:lvl2pPr>
            <a:lvl3pPr>
              <a:defRPr>
                <a:latin typeface="Microsoft Sans Serif" panose="020B0604020202020204" pitchFamily="34" charset="0"/>
                <a:cs typeface="Microsoft Sans Serif" panose="020B0604020202020204" pitchFamily="34" charset="0"/>
              </a:defRPr>
            </a:lvl3pPr>
            <a:lvl4pPr>
              <a:defRPr>
                <a:latin typeface="Microsoft Sans Serif" panose="020B0604020202020204" pitchFamily="34" charset="0"/>
                <a:cs typeface="Microsoft Sans Serif" panose="020B0604020202020204" pitchFamily="34" charset="0"/>
              </a:defRPr>
            </a:lvl4pPr>
            <a:lvl5pPr>
              <a:defRPr>
                <a:latin typeface="Microsoft Sans Serif" panose="020B0604020202020204" pitchFamily="34" charset="0"/>
                <a:cs typeface="Microsoft Sans Serif" panose="020B0604020202020204" pitchFamily="34" charset="0"/>
              </a:defRPr>
            </a:lvl5pPr>
          </a:lstStyle>
          <a:p>
            <a:pPr lvl="0"/>
            <a:r>
              <a:rPr lang="en-US" dirty="0"/>
              <a:t>Edit</a:t>
            </a:r>
          </a:p>
        </p:txBody>
      </p:sp>
      <p:sp>
        <p:nvSpPr>
          <p:cNvPr id="13" name="Text Placeholder 11"/>
          <p:cNvSpPr>
            <a:spLocks noGrp="1"/>
          </p:cNvSpPr>
          <p:nvPr>
            <p:ph type="body" sz="quarter" idx="14"/>
          </p:nvPr>
        </p:nvSpPr>
        <p:spPr>
          <a:xfrm>
            <a:off x="10079139" y="7658100"/>
            <a:ext cx="2570061" cy="609600"/>
          </a:xfrm>
        </p:spPr>
        <p:txBody>
          <a:bodyPr/>
          <a:lstStyle>
            <a:lvl1pPr marL="0" indent="0">
              <a:buNone/>
              <a:defRPr b="1">
                <a:solidFill>
                  <a:schemeClr val="bg1"/>
                </a:solidFill>
                <a:latin typeface="Microsoft Sans Serif" panose="020B0604020202020204" pitchFamily="34" charset="0"/>
                <a:cs typeface="Microsoft Sans Serif" panose="020B0604020202020204" pitchFamily="34" charset="0"/>
              </a:defRPr>
            </a:lvl1pPr>
            <a:lvl2pPr>
              <a:defRPr>
                <a:solidFill>
                  <a:srgbClr val="F98A3C"/>
                </a:solidFill>
                <a:latin typeface="Microsoft Sans Serif" panose="020B0604020202020204" pitchFamily="34" charset="0"/>
                <a:cs typeface="Microsoft Sans Serif" panose="020B0604020202020204" pitchFamily="34" charset="0"/>
              </a:defRPr>
            </a:lvl2pPr>
            <a:lvl3pPr>
              <a:defRPr>
                <a:solidFill>
                  <a:srgbClr val="F98A3C"/>
                </a:solidFill>
                <a:latin typeface="Microsoft Sans Serif" panose="020B0604020202020204" pitchFamily="34" charset="0"/>
                <a:cs typeface="Microsoft Sans Serif" panose="020B0604020202020204" pitchFamily="34" charset="0"/>
              </a:defRPr>
            </a:lvl3pPr>
            <a:lvl4pPr>
              <a:defRPr>
                <a:solidFill>
                  <a:srgbClr val="F98A3C"/>
                </a:solidFill>
                <a:latin typeface="Microsoft Sans Serif" panose="020B0604020202020204" pitchFamily="34" charset="0"/>
                <a:cs typeface="Microsoft Sans Serif" panose="020B0604020202020204" pitchFamily="34" charset="0"/>
              </a:defRPr>
            </a:lvl4pPr>
            <a:lvl5pPr>
              <a:defRPr>
                <a:solidFill>
                  <a:srgbClr val="F98A3C"/>
                </a:solidFill>
                <a:latin typeface="Microsoft Sans Serif" panose="020B0604020202020204" pitchFamily="34" charset="0"/>
                <a:cs typeface="Microsoft Sans Serif" panose="020B0604020202020204" pitchFamily="34" charset="0"/>
              </a:defRPr>
            </a:lvl5pPr>
          </a:lstStyle>
          <a:p>
            <a:pPr lvl="0"/>
            <a:r>
              <a:rPr lang="en-US" dirty="0"/>
              <a:t>Edit</a:t>
            </a:r>
          </a:p>
        </p:txBody>
      </p:sp>
      <p:sp>
        <p:nvSpPr>
          <p:cNvPr id="14" name="Text Placeholder 13"/>
          <p:cNvSpPr>
            <a:spLocks noGrp="1"/>
          </p:cNvSpPr>
          <p:nvPr>
            <p:ph type="body" sz="quarter" idx="15"/>
          </p:nvPr>
        </p:nvSpPr>
        <p:spPr>
          <a:xfrm>
            <a:off x="10079038" y="8337658"/>
            <a:ext cx="2570162" cy="609600"/>
          </a:xfrm>
        </p:spPr>
        <p:txBody>
          <a:bodyPr/>
          <a:lstStyle>
            <a:lvl1pPr marL="0" indent="0">
              <a:buNone/>
              <a:defRPr>
                <a:solidFill>
                  <a:srgbClr val="F98A3C"/>
                </a:solidFill>
                <a:latin typeface="Microsoft Sans Serif" panose="020B0604020202020204" pitchFamily="34" charset="0"/>
                <a:cs typeface="Microsoft Sans Serif" panose="020B0604020202020204" pitchFamily="34" charset="0"/>
              </a:defRPr>
            </a:lvl1pPr>
            <a:lvl2pPr>
              <a:defRPr>
                <a:latin typeface="Microsoft Sans Serif" panose="020B0604020202020204" pitchFamily="34" charset="0"/>
                <a:cs typeface="Microsoft Sans Serif" panose="020B0604020202020204" pitchFamily="34" charset="0"/>
              </a:defRPr>
            </a:lvl2pPr>
            <a:lvl3pPr>
              <a:defRPr>
                <a:latin typeface="Microsoft Sans Serif" panose="020B0604020202020204" pitchFamily="34" charset="0"/>
                <a:cs typeface="Microsoft Sans Serif" panose="020B0604020202020204" pitchFamily="34" charset="0"/>
              </a:defRPr>
            </a:lvl3pPr>
            <a:lvl4pPr>
              <a:defRPr>
                <a:latin typeface="Microsoft Sans Serif" panose="020B0604020202020204" pitchFamily="34" charset="0"/>
                <a:cs typeface="Microsoft Sans Serif" panose="020B0604020202020204" pitchFamily="34" charset="0"/>
              </a:defRPr>
            </a:lvl4pPr>
            <a:lvl5pPr>
              <a:defRPr>
                <a:latin typeface="Microsoft Sans Serif" panose="020B0604020202020204" pitchFamily="34" charset="0"/>
                <a:cs typeface="Microsoft Sans Serif" panose="020B0604020202020204" pitchFamily="34" charset="0"/>
              </a:defRPr>
            </a:lvl5pPr>
          </a:lstStyle>
          <a:p>
            <a:pPr lvl="0"/>
            <a:r>
              <a:rPr lang="en-US" dirty="0"/>
              <a:t>Edit</a:t>
            </a:r>
          </a:p>
        </p:txBody>
      </p:sp>
      <p:sp>
        <p:nvSpPr>
          <p:cNvPr id="15" name="Text Placeholder 11"/>
          <p:cNvSpPr>
            <a:spLocks noGrp="1"/>
          </p:cNvSpPr>
          <p:nvPr>
            <p:ph type="body" sz="quarter" idx="16"/>
          </p:nvPr>
        </p:nvSpPr>
        <p:spPr>
          <a:xfrm>
            <a:off x="14651139" y="7658100"/>
            <a:ext cx="2570061" cy="609600"/>
          </a:xfrm>
        </p:spPr>
        <p:txBody>
          <a:bodyPr/>
          <a:lstStyle>
            <a:lvl1pPr marL="0" indent="0">
              <a:buNone/>
              <a:defRPr b="1">
                <a:solidFill>
                  <a:srgbClr val="F98A3C"/>
                </a:solidFill>
                <a:latin typeface="Microsoft Sans Serif" panose="020B0604020202020204" pitchFamily="34" charset="0"/>
                <a:cs typeface="Microsoft Sans Serif" panose="020B0604020202020204" pitchFamily="34" charset="0"/>
              </a:defRPr>
            </a:lvl1pPr>
            <a:lvl2pPr>
              <a:defRPr>
                <a:solidFill>
                  <a:srgbClr val="F98A3C"/>
                </a:solidFill>
                <a:latin typeface="Microsoft Sans Serif" panose="020B0604020202020204" pitchFamily="34" charset="0"/>
                <a:cs typeface="Microsoft Sans Serif" panose="020B0604020202020204" pitchFamily="34" charset="0"/>
              </a:defRPr>
            </a:lvl2pPr>
            <a:lvl3pPr>
              <a:defRPr>
                <a:solidFill>
                  <a:srgbClr val="F98A3C"/>
                </a:solidFill>
                <a:latin typeface="Microsoft Sans Serif" panose="020B0604020202020204" pitchFamily="34" charset="0"/>
                <a:cs typeface="Microsoft Sans Serif" panose="020B0604020202020204" pitchFamily="34" charset="0"/>
              </a:defRPr>
            </a:lvl3pPr>
            <a:lvl4pPr>
              <a:defRPr>
                <a:solidFill>
                  <a:srgbClr val="F98A3C"/>
                </a:solidFill>
                <a:latin typeface="Microsoft Sans Serif" panose="020B0604020202020204" pitchFamily="34" charset="0"/>
                <a:cs typeface="Microsoft Sans Serif" panose="020B0604020202020204" pitchFamily="34" charset="0"/>
              </a:defRPr>
            </a:lvl4pPr>
            <a:lvl5pPr>
              <a:defRPr>
                <a:solidFill>
                  <a:srgbClr val="F98A3C"/>
                </a:solidFill>
                <a:latin typeface="Microsoft Sans Serif" panose="020B0604020202020204" pitchFamily="34" charset="0"/>
                <a:cs typeface="Microsoft Sans Serif" panose="020B0604020202020204" pitchFamily="34" charset="0"/>
              </a:defRPr>
            </a:lvl5pPr>
          </a:lstStyle>
          <a:p>
            <a:pPr lvl="0"/>
            <a:r>
              <a:rPr lang="en-US" dirty="0"/>
              <a:t>Edit</a:t>
            </a:r>
          </a:p>
        </p:txBody>
      </p:sp>
      <p:sp>
        <p:nvSpPr>
          <p:cNvPr id="16" name="Text Placeholder 13"/>
          <p:cNvSpPr>
            <a:spLocks noGrp="1"/>
          </p:cNvSpPr>
          <p:nvPr>
            <p:ph type="body" sz="quarter" idx="17"/>
          </p:nvPr>
        </p:nvSpPr>
        <p:spPr>
          <a:xfrm>
            <a:off x="14651038" y="8337658"/>
            <a:ext cx="2570162" cy="609600"/>
          </a:xfrm>
        </p:spPr>
        <p:txBody>
          <a:bodyPr/>
          <a:lstStyle>
            <a:lvl1pPr marL="0" indent="0">
              <a:buNone/>
              <a:defRPr>
                <a:solidFill>
                  <a:schemeClr val="bg1"/>
                </a:solidFill>
                <a:latin typeface="Microsoft Sans Serif" panose="020B0604020202020204" pitchFamily="34" charset="0"/>
                <a:cs typeface="Microsoft Sans Serif" panose="020B0604020202020204" pitchFamily="34" charset="0"/>
              </a:defRPr>
            </a:lvl1pPr>
            <a:lvl2pPr>
              <a:defRPr>
                <a:latin typeface="Microsoft Sans Serif" panose="020B0604020202020204" pitchFamily="34" charset="0"/>
                <a:cs typeface="Microsoft Sans Serif" panose="020B0604020202020204" pitchFamily="34" charset="0"/>
              </a:defRPr>
            </a:lvl2pPr>
            <a:lvl3pPr>
              <a:defRPr>
                <a:latin typeface="Microsoft Sans Serif" panose="020B0604020202020204" pitchFamily="34" charset="0"/>
                <a:cs typeface="Microsoft Sans Serif" panose="020B0604020202020204" pitchFamily="34" charset="0"/>
              </a:defRPr>
            </a:lvl3pPr>
            <a:lvl4pPr>
              <a:defRPr>
                <a:latin typeface="Microsoft Sans Serif" panose="020B0604020202020204" pitchFamily="34" charset="0"/>
                <a:cs typeface="Microsoft Sans Serif" panose="020B0604020202020204" pitchFamily="34" charset="0"/>
              </a:defRPr>
            </a:lvl4pPr>
            <a:lvl5pPr>
              <a:defRPr>
                <a:latin typeface="Microsoft Sans Serif" panose="020B0604020202020204" pitchFamily="34" charset="0"/>
                <a:cs typeface="Microsoft Sans Serif" panose="020B0604020202020204" pitchFamily="34" charset="0"/>
              </a:defRPr>
            </a:lvl5pPr>
          </a:lstStyle>
          <a:p>
            <a:pPr lvl="0"/>
            <a:r>
              <a:rPr lang="en-US" dirty="0"/>
              <a:t>Edit</a:t>
            </a:r>
          </a:p>
        </p:txBody>
      </p:sp>
      <p:sp>
        <p:nvSpPr>
          <p:cNvPr id="17" name="Text Placeholder 2"/>
          <p:cNvSpPr>
            <a:spLocks noGrp="1"/>
          </p:cNvSpPr>
          <p:nvPr>
            <p:ph type="body" sz="quarter" idx="18"/>
          </p:nvPr>
        </p:nvSpPr>
        <p:spPr>
          <a:xfrm>
            <a:off x="1905000" y="3238500"/>
            <a:ext cx="13563600" cy="3810000"/>
          </a:xfrm>
        </p:spPr>
        <p:txBody>
          <a:bodyPr/>
          <a:lstStyle>
            <a:lvl1pPr marL="457200" indent="-457200">
              <a:buFont typeface="Arial" panose="020B0604020202020204" pitchFamily="34" charset="0"/>
              <a:buChar char="•"/>
              <a:defRPr sz="3200">
                <a:solidFill>
                  <a:schemeClr val="bg1"/>
                </a:solidFill>
                <a:latin typeface="Microsoft Sans Serif" panose="020B0604020202020204" pitchFamily="34" charset="0"/>
                <a:cs typeface="Microsoft Sans Serif" panose="020B0604020202020204" pitchFamily="34" charset="0"/>
              </a:defRPr>
            </a:lvl1pPr>
            <a:lvl2pPr marL="914400" indent="-457200">
              <a:buFont typeface="Arial" panose="020B0604020202020204" pitchFamily="34" charset="0"/>
              <a:buChar char="•"/>
              <a:defRPr sz="3000">
                <a:solidFill>
                  <a:schemeClr val="bg1"/>
                </a:solidFill>
                <a:latin typeface="Microsoft Sans Serif" panose="020B0604020202020204" pitchFamily="34" charset="0"/>
                <a:cs typeface="Microsoft Sans Serif" panose="020B0604020202020204" pitchFamily="34" charset="0"/>
              </a:defRPr>
            </a:lvl2pPr>
            <a:lvl3pPr marL="1257300" indent="-342900">
              <a:buFont typeface="Arial" panose="020B0604020202020204" pitchFamily="34" charset="0"/>
              <a:buChar char="•"/>
              <a:defRPr sz="2800">
                <a:solidFill>
                  <a:schemeClr val="bg1"/>
                </a:solidFill>
                <a:latin typeface="Microsoft Sans Serif" panose="020B0604020202020204" pitchFamily="34" charset="0"/>
                <a:cs typeface="Microsoft Sans Serif" panose="020B0604020202020204" pitchFamily="34" charset="0"/>
              </a:defRPr>
            </a:lvl3pPr>
            <a:lvl4pPr marL="1714500" indent="-342900">
              <a:buFont typeface="Arial" panose="020B0604020202020204" pitchFamily="34" charset="0"/>
              <a:buChar char="•"/>
              <a:defRPr sz="2600">
                <a:solidFill>
                  <a:schemeClr val="bg1"/>
                </a:solidFill>
                <a:latin typeface="Microsoft Sans Serif" panose="020B0604020202020204" pitchFamily="34" charset="0"/>
                <a:cs typeface="Microsoft Sans Serif" panose="020B0604020202020204" pitchFamily="34" charset="0"/>
              </a:defRPr>
            </a:lvl4pPr>
            <a:lvl5pPr marL="2171700" indent="-342900">
              <a:buFont typeface="Arial" panose="020B0604020202020204" pitchFamily="34" charset="0"/>
              <a:buChar char="•"/>
              <a:defRPr sz="2400">
                <a:solidFill>
                  <a:schemeClr val="bg1"/>
                </a:solidFill>
                <a:latin typeface="Microsoft Sans Serif" panose="020B0604020202020204" pitchFamily="34" charset="0"/>
                <a:cs typeface="Microsoft Sans Serif"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9630263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0_Custom Layout">
    <p:bg>
      <p:bgPr>
        <a:solidFill>
          <a:srgbClr val="D9D9D9"/>
        </a:solidFill>
        <a:effectLst/>
      </p:bgPr>
    </p:bg>
    <p:spTree>
      <p:nvGrpSpPr>
        <p:cNvPr id="1" name=""/>
        <p:cNvGrpSpPr/>
        <p:nvPr/>
      </p:nvGrpSpPr>
      <p:grpSpPr>
        <a:xfrm>
          <a:off x="0" y="0"/>
          <a:ext cx="0" cy="0"/>
          <a:chOff x="0" y="0"/>
          <a:chExt cx="0" cy="0"/>
        </a:xfrm>
      </p:grpSpPr>
      <p:grpSp>
        <p:nvGrpSpPr>
          <p:cNvPr id="6" name="Group 2"/>
          <p:cNvGrpSpPr/>
          <p:nvPr userDrawn="1"/>
        </p:nvGrpSpPr>
        <p:grpSpPr>
          <a:xfrm>
            <a:off x="-19878" y="-114300"/>
            <a:ext cx="8349281" cy="10645111"/>
            <a:chOff x="0" y="0"/>
            <a:chExt cx="11132375" cy="14193481"/>
          </a:xfrm>
        </p:grpSpPr>
        <p:pic>
          <p:nvPicPr>
            <p:cNvPr id="7" name="Picture 3"/>
            <p:cNvPicPr>
              <a:picLocks noChangeAspect="1"/>
            </p:cNvPicPr>
            <p:nvPr/>
          </p:nvPicPr>
          <p:blipFill>
            <a:blip r:embed="rId2"/>
            <a:srcRect l="20186" r="27557"/>
            <a:stretch>
              <a:fillRect/>
            </a:stretch>
          </p:blipFill>
          <p:spPr>
            <a:xfrm>
              <a:off x="0" y="0"/>
              <a:ext cx="11132375" cy="14193481"/>
            </a:xfrm>
            <a:prstGeom prst="rect">
              <a:avLst/>
            </a:prstGeom>
          </p:spPr>
        </p:pic>
      </p:grpSp>
      <p:pic>
        <p:nvPicPr>
          <p:cNvPr id="8" name="Picture 4"/>
          <p:cNvPicPr>
            <a:picLocks noChangeAspect="1"/>
          </p:cNvPicPr>
          <p:nvPr userDrawn="1"/>
        </p:nvPicPr>
        <p:blipFill>
          <a:blip r:embed="rId3"/>
          <a:srcRect/>
          <a:stretch>
            <a:fillRect/>
          </a:stretch>
        </p:blipFill>
        <p:spPr>
          <a:xfrm>
            <a:off x="8156864" y="1324841"/>
            <a:ext cx="529603" cy="7636912"/>
          </a:xfrm>
          <a:prstGeom prst="rect">
            <a:avLst/>
          </a:prstGeom>
        </p:spPr>
      </p:pic>
      <p:sp>
        <p:nvSpPr>
          <p:cNvPr id="9" name="Text Placeholder 11"/>
          <p:cNvSpPr>
            <a:spLocks noGrp="1"/>
          </p:cNvSpPr>
          <p:nvPr>
            <p:ph type="body" sz="quarter" idx="10"/>
          </p:nvPr>
        </p:nvSpPr>
        <p:spPr>
          <a:xfrm>
            <a:off x="9372600" y="1325563"/>
            <a:ext cx="4038600" cy="1606550"/>
          </a:xfrm>
        </p:spPr>
        <p:txBody>
          <a:bodyPr>
            <a:normAutofit/>
          </a:bodyPr>
          <a:lstStyle>
            <a:lvl1pPr marL="0" indent="0">
              <a:buNone/>
              <a:defRPr sz="4000">
                <a:solidFill>
                  <a:srgbClr val="3A547C"/>
                </a:solidFill>
                <a:latin typeface="Microsoft Sans Serif" panose="020B0604020202020204" pitchFamily="34" charset="0"/>
                <a:cs typeface="Microsoft Sans Serif" panose="020B0604020202020204" pitchFamily="34" charset="0"/>
              </a:defRPr>
            </a:lvl1pPr>
            <a:lvl2pPr>
              <a:defRPr>
                <a:solidFill>
                  <a:srgbClr val="F98A3C"/>
                </a:solidFill>
                <a:latin typeface="Microsoft Sans Serif" panose="020B0604020202020204" pitchFamily="34" charset="0"/>
                <a:cs typeface="Microsoft Sans Serif" panose="020B0604020202020204" pitchFamily="34" charset="0"/>
              </a:defRPr>
            </a:lvl2pPr>
            <a:lvl3pPr>
              <a:defRPr>
                <a:solidFill>
                  <a:srgbClr val="F98A3C"/>
                </a:solidFill>
                <a:latin typeface="Microsoft Sans Serif" panose="020B0604020202020204" pitchFamily="34" charset="0"/>
                <a:cs typeface="Microsoft Sans Serif" panose="020B0604020202020204" pitchFamily="34" charset="0"/>
              </a:defRPr>
            </a:lvl3pPr>
            <a:lvl4pPr>
              <a:defRPr>
                <a:solidFill>
                  <a:srgbClr val="F98A3C"/>
                </a:solidFill>
                <a:latin typeface="Microsoft Sans Serif" panose="020B0604020202020204" pitchFamily="34" charset="0"/>
                <a:cs typeface="Microsoft Sans Serif" panose="020B0604020202020204" pitchFamily="34" charset="0"/>
              </a:defRPr>
            </a:lvl4pPr>
            <a:lvl5pPr>
              <a:defRPr>
                <a:solidFill>
                  <a:srgbClr val="F98A3C"/>
                </a:solidFill>
                <a:latin typeface="Microsoft Sans Serif" panose="020B0604020202020204" pitchFamily="34" charset="0"/>
                <a:cs typeface="Microsoft Sans Serif" panose="020B0604020202020204" pitchFamily="34" charset="0"/>
              </a:defRPr>
            </a:lvl5pPr>
          </a:lstStyle>
          <a:p>
            <a:pPr lvl="0"/>
            <a:r>
              <a:rPr lang="en-US" dirty="0"/>
              <a:t>Edit Master text styles</a:t>
            </a:r>
          </a:p>
        </p:txBody>
      </p:sp>
      <p:sp>
        <p:nvSpPr>
          <p:cNvPr id="10" name="Text Placeholder 13"/>
          <p:cNvSpPr>
            <a:spLocks noGrp="1"/>
          </p:cNvSpPr>
          <p:nvPr>
            <p:ph type="body" sz="quarter" idx="11"/>
          </p:nvPr>
        </p:nvSpPr>
        <p:spPr>
          <a:xfrm>
            <a:off x="9372600" y="3519488"/>
            <a:ext cx="7239000" cy="2690812"/>
          </a:xfrm>
        </p:spPr>
        <p:txBody>
          <a:bodyPr/>
          <a:lstStyle>
            <a:lvl1pPr marL="457200" indent="-457200">
              <a:buFont typeface="Arial" panose="020B0604020202020204" pitchFamily="34" charset="0"/>
              <a:buChar char="•"/>
              <a:defRPr>
                <a:solidFill>
                  <a:srgbClr val="3A547C"/>
                </a:solidFill>
                <a:latin typeface="Microsoft Sans Serif" panose="020B0604020202020204" pitchFamily="34" charset="0"/>
                <a:cs typeface="Microsoft Sans Serif" panose="020B0604020202020204" pitchFamily="34" charset="0"/>
              </a:defRPr>
            </a:lvl1pPr>
            <a:lvl2pPr marL="914400" indent="-457200">
              <a:buFont typeface="Arial" panose="020B0604020202020204" pitchFamily="34" charset="0"/>
              <a:buChar char="•"/>
              <a:defRPr>
                <a:solidFill>
                  <a:srgbClr val="3A547C"/>
                </a:solidFill>
                <a:latin typeface="Microsoft Sans Serif" panose="020B0604020202020204" pitchFamily="34" charset="0"/>
                <a:cs typeface="Microsoft Sans Serif" panose="020B0604020202020204" pitchFamily="34" charset="0"/>
              </a:defRPr>
            </a:lvl2pPr>
            <a:lvl3pPr marL="1257300" indent="-342900">
              <a:buFont typeface="Arial" panose="020B0604020202020204" pitchFamily="34" charset="0"/>
              <a:buChar char="•"/>
              <a:defRPr>
                <a:solidFill>
                  <a:srgbClr val="3A547C"/>
                </a:solidFill>
                <a:latin typeface="Microsoft Sans Serif" panose="020B0604020202020204" pitchFamily="34" charset="0"/>
                <a:cs typeface="Microsoft Sans Serif" panose="020B0604020202020204" pitchFamily="34" charset="0"/>
              </a:defRPr>
            </a:lvl3pPr>
            <a:lvl4pPr marL="1714500" indent="-342900">
              <a:buFont typeface="Arial" panose="020B0604020202020204" pitchFamily="34" charset="0"/>
              <a:buChar char="•"/>
              <a:defRPr>
                <a:solidFill>
                  <a:srgbClr val="3A547C"/>
                </a:solidFill>
                <a:latin typeface="Microsoft Sans Serif" panose="020B0604020202020204" pitchFamily="34" charset="0"/>
                <a:cs typeface="Microsoft Sans Serif" panose="020B0604020202020204" pitchFamily="34" charset="0"/>
              </a:defRPr>
            </a:lvl4pPr>
            <a:lvl5pPr marL="2171700" indent="-342900">
              <a:buFont typeface="Arial" panose="020B0604020202020204" pitchFamily="34" charset="0"/>
              <a:buChar char="•"/>
              <a:defRPr>
                <a:solidFill>
                  <a:srgbClr val="3A547C"/>
                </a:solidFill>
                <a:latin typeface="Microsoft Sans Serif" panose="020B0604020202020204" pitchFamily="34" charset="0"/>
                <a:cs typeface="Microsoft Sans Serif"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13"/>
          <p:cNvSpPr>
            <a:spLocks noGrp="1"/>
          </p:cNvSpPr>
          <p:nvPr>
            <p:ph type="body" sz="quarter" idx="12"/>
          </p:nvPr>
        </p:nvSpPr>
        <p:spPr>
          <a:xfrm>
            <a:off x="9372600" y="6896100"/>
            <a:ext cx="7239000" cy="2690812"/>
          </a:xfrm>
        </p:spPr>
        <p:txBody>
          <a:bodyPr/>
          <a:lstStyle>
            <a:lvl1pPr marL="457200" indent="-457200">
              <a:buFont typeface="Arial" panose="020B0604020202020204" pitchFamily="34" charset="0"/>
              <a:buChar char="•"/>
              <a:defRPr>
                <a:solidFill>
                  <a:srgbClr val="3A547C"/>
                </a:solidFill>
                <a:latin typeface="Microsoft Sans Serif" panose="020B0604020202020204" pitchFamily="34" charset="0"/>
                <a:cs typeface="Microsoft Sans Serif" panose="020B0604020202020204" pitchFamily="34" charset="0"/>
              </a:defRPr>
            </a:lvl1pPr>
            <a:lvl2pPr marL="914400" indent="-457200">
              <a:buFont typeface="Arial" panose="020B0604020202020204" pitchFamily="34" charset="0"/>
              <a:buChar char="•"/>
              <a:defRPr>
                <a:solidFill>
                  <a:srgbClr val="3A547C"/>
                </a:solidFill>
                <a:latin typeface="Microsoft Sans Serif" panose="020B0604020202020204" pitchFamily="34" charset="0"/>
                <a:cs typeface="Microsoft Sans Serif" panose="020B0604020202020204" pitchFamily="34" charset="0"/>
              </a:defRPr>
            </a:lvl2pPr>
            <a:lvl3pPr marL="1257300" indent="-342900">
              <a:buFont typeface="Arial" panose="020B0604020202020204" pitchFamily="34" charset="0"/>
              <a:buChar char="•"/>
              <a:defRPr>
                <a:solidFill>
                  <a:srgbClr val="3A547C"/>
                </a:solidFill>
                <a:latin typeface="Microsoft Sans Serif" panose="020B0604020202020204" pitchFamily="34" charset="0"/>
                <a:cs typeface="Microsoft Sans Serif" panose="020B0604020202020204" pitchFamily="34" charset="0"/>
              </a:defRPr>
            </a:lvl3pPr>
            <a:lvl4pPr marL="1714500" indent="-342900">
              <a:buFont typeface="Arial" panose="020B0604020202020204" pitchFamily="34" charset="0"/>
              <a:buChar char="•"/>
              <a:defRPr>
                <a:solidFill>
                  <a:srgbClr val="3A547C"/>
                </a:solidFill>
                <a:latin typeface="Microsoft Sans Serif" panose="020B0604020202020204" pitchFamily="34" charset="0"/>
                <a:cs typeface="Microsoft Sans Serif" panose="020B0604020202020204" pitchFamily="34" charset="0"/>
              </a:defRPr>
            </a:lvl4pPr>
            <a:lvl5pPr marL="2171700" indent="-342900">
              <a:buFont typeface="Arial" panose="020B0604020202020204" pitchFamily="34" charset="0"/>
              <a:buChar char="•"/>
              <a:defRPr>
                <a:solidFill>
                  <a:srgbClr val="3A547C"/>
                </a:solidFill>
                <a:latin typeface="Microsoft Sans Serif" panose="020B0604020202020204" pitchFamily="34" charset="0"/>
                <a:cs typeface="Microsoft Sans Serif"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0401943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1_Custom Layout">
    <p:bg>
      <p:bgPr>
        <a:solidFill>
          <a:srgbClr val="D9D9D9"/>
        </a:solidFill>
        <a:effectLst/>
      </p:bgPr>
    </p:bg>
    <p:spTree>
      <p:nvGrpSpPr>
        <p:cNvPr id="1" name=""/>
        <p:cNvGrpSpPr/>
        <p:nvPr/>
      </p:nvGrpSpPr>
      <p:grpSpPr>
        <a:xfrm>
          <a:off x="0" y="0"/>
          <a:ext cx="0" cy="0"/>
          <a:chOff x="0" y="0"/>
          <a:chExt cx="0" cy="0"/>
        </a:xfrm>
      </p:grpSpPr>
      <p:sp>
        <p:nvSpPr>
          <p:cNvPr id="6" name="Text Placeholder 11"/>
          <p:cNvSpPr>
            <a:spLocks noGrp="1"/>
          </p:cNvSpPr>
          <p:nvPr>
            <p:ph type="body" sz="quarter" idx="10"/>
          </p:nvPr>
        </p:nvSpPr>
        <p:spPr>
          <a:xfrm>
            <a:off x="9372600" y="1325563"/>
            <a:ext cx="4038600" cy="1606550"/>
          </a:xfrm>
        </p:spPr>
        <p:txBody>
          <a:bodyPr>
            <a:normAutofit/>
          </a:bodyPr>
          <a:lstStyle>
            <a:lvl1pPr marL="0" indent="0">
              <a:buNone/>
              <a:defRPr sz="4000">
                <a:solidFill>
                  <a:srgbClr val="3A547C"/>
                </a:solidFill>
                <a:latin typeface="Microsoft Sans Serif" panose="020B0604020202020204" pitchFamily="34" charset="0"/>
                <a:cs typeface="Microsoft Sans Serif" panose="020B0604020202020204" pitchFamily="34" charset="0"/>
              </a:defRPr>
            </a:lvl1pPr>
            <a:lvl2pPr>
              <a:defRPr>
                <a:solidFill>
                  <a:srgbClr val="F98A3C"/>
                </a:solidFill>
                <a:latin typeface="Microsoft Sans Serif" panose="020B0604020202020204" pitchFamily="34" charset="0"/>
                <a:cs typeface="Microsoft Sans Serif" panose="020B0604020202020204" pitchFamily="34" charset="0"/>
              </a:defRPr>
            </a:lvl2pPr>
            <a:lvl3pPr>
              <a:defRPr>
                <a:solidFill>
                  <a:srgbClr val="F98A3C"/>
                </a:solidFill>
                <a:latin typeface="Microsoft Sans Serif" panose="020B0604020202020204" pitchFamily="34" charset="0"/>
                <a:cs typeface="Microsoft Sans Serif" panose="020B0604020202020204" pitchFamily="34" charset="0"/>
              </a:defRPr>
            </a:lvl3pPr>
            <a:lvl4pPr>
              <a:defRPr>
                <a:solidFill>
                  <a:srgbClr val="F98A3C"/>
                </a:solidFill>
                <a:latin typeface="Microsoft Sans Serif" panose="020B0604020202020204" pitchFamily="34" charset="0"/>
                <a:cs typeface="Microsoft Sans Serif" panose="020B0604020202020204" pitchFamily="34" charset="0"/>
              </a:defRPr>
            </a:lvl4pPr>
            <a:lvl5pPr>
              <a:defRPr>
                <a:solidFill>
                  <a:srgbClr val="F98A3C"/>
                </a:solidFill>
                <a:latin typeface="Microsoft Sans Serif" panose="020B0604020202020204" pitchFamily="34" charset="0"/>
                <a:cs typeface="Microsoft Sans Serif" panose="020B0604020202020204" pitchFamily="34" charset="0"/>
              </a:defRPr>
            </a:lvl5pPr>
          </a:lstStyle>
          <a:p>
            <a:pPr lvl="0"/>
            <a:r>
              <a:rPr lang="en-US" dirty="0"/>
              <a:t>Edit Master text styles</a:t>
            </a:r>
          </a:p>
        </p:txBody>
      </p:sp>
      <p:sp>
        <p:nvSpPr>
          <p:cNvPr id="7" name="Text Placeholder 13"/>
          <p:cNvSpPr>
            <a:spLocks noGrp="1"/>
          </p:cNvSpPr>
          <p:nvPr>
            <p:ph type="body" sz="quarter" idx="11"/>
          </p:nvPr>
        </p:nvSpPr>
        <p:spPr>
          <a:xfrm>
            <a:off x="9372600" y="3519488"/>
            <a:ext cx="7239000" cy="2690812"/>
          </a:xfrm>
        </p:spPr>
        <p:txBody>
          <a:bodyPr/>
          <a:lstStyle>
            <a:lvl1pPr marL="457200" indent="-457200">
              <a:buFont typeface="Arial" panose="020B0604020202020204" pitchFamily="34" charset="0"/>
              <a:buChar char="•"/>
              <a:defRPr>
                <a:solidFill>
                  <a:srgbClr val="3A547C"/>
                </a:solidFill>
                <a:latin typeface="Microsoft Sans Serif" panose="020B0604020202020204" pitchFamily="34" charset="0"/>
                <a:cs typeface="Microsoft Sans Serif" panose="020B0604020202020204" pitchFamily="34" charset="0"/>
              </a:defRPr>
            </a:lvl1pPr>
            <a:lvl2pPr marL="914400" indent="-457200">
              <a:buFont typeface="Arial" panose="020B0604020202020204" pitchFamily="34" charset="0"/>
              <a:buChar char="•"/>
              <a:defRPr>
                <a:solidFill>
                  <a:srgbClr val="3A547C"/>
                </a:solidFill>
                <a:latin typeface="Microsoft Sans Serif" panose="020B0604020202020204" pitchFamily="34" charset="0"/>
                <a:cs typeface="Microsoft Sans Serif" panose="020B0604020202020204" pitchFamily="34" charset="0"/>
              </a:defRPr>
            </a:lvl2pPr>
            <a:lvl3pPr marL="1257300" indent="-342900">
              <a:buFont typeface="Arial" panose="020B0604020202020204" pitchFamily="34" charset="0"/>
              <a:buChar char="•"/>
              <a:defRPr>
                <a:solidFill>
                  <a:srgbClr val="3A547C"/>
                </a:solidFill>
                <a:latin typeface="Microsoft Sans Serif" panose="020B0604020202020204" pitchFamily="34" charset="0"/>
                <a:cs typeface="Microsoft Sans Serif" panose="020B0604020202020204" pitchFamily="34" charset="0"/>
              </a:defRPr>
            </a:lvl3pPr>
            <a:lvl4pPr marL="1714500" indent="-342900">
              <a:buFont typeface="Arial" panose="020B0604020202020204" pitchFamily="34" charset="0"/>
              <a:buChar char="•"/>
              <a:defRPr>
                <a:solidFill>
                  <a:srgbClr val="3A547C"/>
                </a:solidFill>
                <a:latin typeface="Microsoft Sans Serif" panose="020B0604020202020204" pitchFamily="34" charset="0"/>
                <a:cs typeface="Microsoft Sans Serif" panose="020B0604020202020204" pitchFamily="34" charset="0"/>
              </a:defRPr>
            </a:lvl4pPr>
            <a:lvl5pPr marL="2171700" indent="-342900">
              <a:buFont typeface="Arial" panose="020B0604020202020204" pitchFamily="34" charset="0"/>
              <a:buChar char="•"/>
              <a:defRPr>
                <a:solidFill>
                  <a:srgbClr val="3A547C"/>
                </a:solidFill>
                <a:latin typeface="Microsoft Sans Serif" panose="020B0604020202020204" pitchFamily="34" charset="0"/>
                <a:cs typeface="Microsoft Sans Serif"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13"/>
          <p:cNvSpPr>
            <a:spLocks noGrp="1"/>
          </p:cNvSpPr>
          <p:nvPr>
            <p:ph type="body" sz="quarter" idx="12"/>
          </p:nvPr>
        </p:nvSpPr>
        <p:spPr>
          <a:xfrm>
            <a:off x="9372600" y="6896100"/>
            <a:ext cx="7239000" cy="2690812"/>
          </a:xfrm>
        </p:spPr>
        <p:txBody>
          <a:bodyPr/>
          <a:lstStyle>
            <a:lvl1pPr marL="457200" indent="-457200">
              <a:buFont typeface="Arial" panose="020B0604020202020204" pitchFamily="34" charset="0"/>
              <a:buChar char="•"/>
              <a:defRPr>
                <a:solidFill>
                  <a:srgbClr val="3A547C"/>
                </a:solidFill>
                <a:latin typeface="Microsoft Sans Serif" panose="020B0604020202020204" pitchFamily="34" charset="0"/>
                <a:cs typeface="Microsoft Sans Serif" panose="020B0604020202020204" pitchFamily="34" charset="0"/>
              </a:defRPr>
            </a:lvl1pPr>
            <a:lvl2pPr marL="914400" indent="-457200">
              <a:buFont typeface="Arial" panose="020B0604020202020204" pitchFamily="34" charset="0"/>
              <a:buChar char="•"/>
              <a:defRPr>
                <a:solidFill>
                  <a:srgbClr val="3A547C"/>
                </a:solidFill>
                <a:latin typeface="Microsoft Sans Serif" panose="020B0604020202020204" pitchFamily="34" charset="0"/>
                <a:cs typeface="Microsoft Sans Serif" panose="020B0604020202020204" pitchFamily="34" charset="0"/>
              </a:defRPr>
            </a:lvl2pPr>
            <a:lvl3pPr marL="1257300" indent="-342900">
              <a:buFont typeface="Arial" panose="020B0604020202020204" pitchFamily="34" charset="0"/>
              <a:buChar char="•"/>
              <a:defRPr>
                <a:solidFill>
                  <a:srgbClr val="3A547C"/>
                </a:solidFill>
                <a:latin typeface="Microsoft Sans Serif" panose="020B0604020202020204" pitchFamily="34" charset="0"/>
                <a:cs typeface="Microsoft Sans Serif" panose="020B0604020202020204" pitchFamily="34" charset="0"/>
              </a:defRPr>
            </a:lvl3pPr>
            <a:lvl4pPr marL="1714500" indent="-342900">
              <a:buFont typeface="Arial" panose="020B0604020202020204" pitchFamily="34" charset="0"/>
              <a:buChar char="•"/>
              <a:defRPr>
                <a:solidFill>
                  <a:srgbClr val="3A547C"/>
                </a:solidFill>
                <a:latin typeface="Microsoft Sans Serif" panose="020B0604020202020204" pitchFamily="34" charset="0"/>
                <a:cs typeface="Microsoft Sans Serif" panose="020B0604020202020204" pitchFamily="34" charset="0"/>
              </a:defRPr>
            </a:lvl4pPr>
            <a:lvl5pPr marL="2171700" indent="-342900">
              <a:buFont typeface="Arial" panose="020B0604020202020204" pitchFamily="34" charset="0"/>
              <a:buChar char="•"/>
              <a:defRPr>
                <a:solidFill>
                  <a:srgbClr val="3A547C"/>
                </a:solidFill>
                <a:latin typeface="Microsoft Sans Serif" panose="020B0604020202020204" pitchFamily="34" charset="0"/>
                <a:cs typeface="Microsoft Sans Serif"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3"/>
          <p:cNvPicPr>
            <a:picLocks noChangeAspect="1"/>
          </p:cNvPicPr>
          <p:nvPr userDrawn="1"/>
        </p:nvPicPr>
        <p:blipFill>
          <a:blip r:embed="rId2"/>
          <a:srcRect l="22042" r="25668"/>
          <a:stretch>
            <a:fillRect/>
          </a:stretch>
        </p:blipFill>
        <p:spPr>
          <a:xfrm>
            <a:off x="-192417" y="-179259"/>
            <a:ext cx="8349281" cy="10645111"/>
          </a:xfrm>
          <a:prstGeom prst="rect">
            <a:avLst/>
          </a:prstGeom>
        </p:spPr>
      </p:pic>
      <p:pic>
        <p:nvPicPr>
          <p:cNvPr id="10" name="Picture 4"/>
          <p:cNvPicPr>
            <a:picLocks noChangeAspect="1"/>
          </p:cNvPicPr>
          <p:nvPr userDrawn="1"/>
        </p:nvPicPr>
        <p:blipFill>
          <a:blip r:embed="rId3"/>
          <a:srcRect/>
          <a:stretch>
            <a:fillRect/>
          </a:stretch>
        </p:blipFill>
        <p:spPr>
          <a:xfrm>
            <a:off x="8156864" y="1324841"/>
            <a:ext cx="529603" cy="7636912"/>
          </a:xfrm>
          <a:prstGeom prst="rect">
            <a:avLst/>
          </a:prstGeom>
        </p:spPr>
      </p:pic>
    </p:spTree>
    <p:extLst>
      <p:ext uri="{BB962C8B-B14F-4D97-AF65-F5344CB8AC3E}">
        <p14:creationId xmlns:p14="http://schemas.microsoft.com/office/powerpoint/2010/main" val="424434206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2_Custom Layout">
    <p:bg>
      <p:bgPr>
        <a:solidFill>
          <a:srgbClr val="D9D9D9"/>
        </a:solidFill>
        <a:effectLst/>
      </p:bgPr>
    </p:bg>
    <p:spTree>
      <p:nvGrpSpPr>
        <p:cNvPr id="1" name=""/>
        <p:cNvGrpSpPr/>
        <p:nvPr/>
      </p:nvGrpSpPr>
      <p:grpSpPr>
        <a:xfrm>
          <a:off x="0" y="0"/>
          <a:ext cx="0" cy="0"/>
          <a:chOff x="0" y="0"/>
          <a:chExt cx="0" cy="0"/>
        </a:xfrm>
      </p:grpSpPr>
      <p:grpSp>
        <p:nvGrpSpPr>
          <p:cNvPr id="6" name="Group 2"/>
          <p:cNvGrpSpPr/>
          <p:nvPr userDrawn="1"/>
        </p:nvGrpSpPr>
        <p:grpSpPr>
          <a:xfrm>
            <a:off x="-183199" y="-181841"/>
            <a:ext cx="8349281" cy="10645111"/>
            <a:chOff x="0" y="0"/>
            <a:chExt cx="11132375" cy="14193481"/>
          </a:xfrm>
        </p:grpSpPr>
        <p:pic>
          <p:nvPicPr>
            <p:cNvPr id="7" name="Picture 3"/>
            <p:cNvPicPr>
              <a:picLocks noChangeAspect="1"/>
            </p:cNvPicPr>
            <p:nvPr/>
          </p:nvPicPr>
          <p:blipFill>
            <a:blip r:embed="rId2"/>
            <a:srcRect t="7607" b="7607"/>
            <a:stretch>
              <a:fillRect/>
            </a:stretch>
          </p:blipFill>
          <p:spPr>
            <a:xfrm>
              <a:off x="0" y="0"/>
              <a:ext cx="11132375" cy="14193481"/>
            </a:xfrm>
            <a:prstGeom prst="rect">
              <a:avLst/>
            </a:prstGeom>
          </p:spPr>
        </p:pic>
      </p:grpSp>
      <p:pic>
        <p:nvPicPr>
          <p:cNvPr id="8" name="Picture 4"/>
          <p:cNvPicPr>
            <a:picLocks noChangeAspect="1"/>
          </p:cNvPicPr>
          <p:nvPr userDrawn="1"/>
        </p:nvPicPr>
        <p:blipFill>
          <a:blip r:embed="rId3"/>
          <a:srcRect/>
          <a:stretch>
            <a:fillRect/>
          </a:stretch>
        </p:blipFill>
        <p:spPr>
          <a:xfrm>
            <a:off x="8156864" y="1324841"/>
            <a:ext cx="529603" cy="7636912"/>
          </a:xfrm>
          <a:prstGeom prst="rect">
            <a:avLst/>
          </a:prstGeom>
        </p:spPr>
      </p:pic>
      <p:sp>
        <p:nvSpPr>
          <p:cNvPr id="9" name="Text Placeholder 11"/>
          <p:cNvSpPr>
            <a:spLocks noGrp="1"/>
          </p:cNvSpPr>
          <p:nvPr>
            <p:ph type="body" sz="quarter" idx="10"/>
          </p:nvPr>
        </p:nvSpPr>
        <p:spPr>
          <a:xfrm>
            <a:off x="9372600" y="1325563"/>
            <a:ext cx="4038600" cy="1606550"/>
          </a:xfrm>
        </p:spPr>
        <p:txBody>
          <a:bodyPr>
            <a:normAutofit/>
          </a:bodyPr>
          <a:lstStyle>
            <a:lvl1pPr marL="0" indent="0">
              <a:buNone/>
              <a:defRPr sz="4000">
                <a:solidFill>
                  <a:srgbClr val="3A547C"/>
                </a:solidFill>
                <a:latin typeface="Microsoft Sans Serif" panose="020B0604020202020204" pitchFamily="34" charset="0"/>
                <a:cs typeface="Microsoft Sans Serif" panose="020B0604020202020204" pitchFamily="34" charset="0"/>
              </a:defRPr>
            </a:lvl1pPr>
            <a:lvl2pPr>
              <a:defRPr>
                <a:solidFill>
                  <a:srgbClr val="F98A3C"/>
                </a:solidFill>
                <a:latin typeface="Microsoft Sans Serif" panose="020B0604020202020204" pitchFamily="34" charset="0"/>
                <a:cs typeface="Microsoft Sans Serif" panose="020B0604020202020204" pitchFamily="34" charset="0"/>
              </a:defRPr>
            </a:lvl2pPr>
            <a:lvl3pPr>
              <a:defRPr>
                <a:solidFill>
                  <a:srgbClr val="F98A3C"/>
                </a:solidFill>
                <a:latin typeface="Microsoft Sans Serif" panose="020B0604020202020204" pitchFamily="34" charset="0"/>
                <a:cs typeface="Microsoft Sans Serif" panose="020B0604020202020204" pitchFamily="34" charset="0"/>
              </a:defRPr>
            </a:lvl3pPr>
            <a:lvl4pPr>
              <a:defRPr>
                <a:solidFill>
                  <a:srgbClr val="F98A3C"/>
                </a:solidFill>
                <a:latin typeface="Microsoft Sans Serif" panose="020B0604020202020204" pitchFamily="34" charset="0"/>
                <a:cs typeface="Microsoft Sans Serif" panose="020B0604020202020204" pitchFamily="34" charset="0"/>
              </a:defRPr>
            </a:lvl4pPr>
            <a:lvl5pPr>
              <a:defRPr>
                <a:solidFill>
                  <a:srgbClr val="F98A3C"/>
                </a:solidFill>
                <a:latin typeface="Microsoft Sans Serif" panose="020B0604020202020204" pitchFamily="34" charset="0"/>
                <a:cs typeface="Microsoft Sans Serif" panose="020B0604020202020204" pitchFamily="34" charset="0"/>
              </a:defRPr>
            </a:lvl5pPr>
          </a:lstStyle>
          <a:p>
            <a:pPr lvl="0"/>
            <a:r>
              <a:rPr lang="en-US" dirty="0"/>
              <a:t>Edit Master text styles</a:t>
            </a:r>
          </a:p>
        </p:txBody>
      </p:sp>
      <p:sp>
        <p:nvSpPr>
          <p:cNvPr id="10" name="Text Placeholder 13"/>
          <p:cNvSpPr>
            <a:spLocks noGrp="1"/>
          </p:cNvSpPr>
          <p:nvPr>
            <p:ph type="body" sz="quarter" idx="11"/>
          </p:nvPr>
        </p:nvSpPr>
        <p:spPr>
          <a:xfrm>
            <a:off x="9372600" y="3519488"/>
            <a:ext cx="7239000" cy="2690812"/>
          </a:xfrm>
        </p:spPr>
        <p:txBody>
          <a:bodyPr/>
          <a:lstStyle>
            <a:lvl1pPr marL="457200" indent="-457200">
              <a:buFont typeface="Arial" panose="020B0604020202020204" pitchFamily="34" charset="0"/>
              <a:buChar char="•"/>
              <a:defRPr>
                <a:solidFill>
                  <a:srgbClr val="3A547C"/>
                </a:solidFill>
                <a:latin typeface="Microsoft Sans Serif" panose="020B0604020202020204" pitchFamily="34" charset="0"/>
                <a:cs typeface="Microsoft Sans Serif" panose="020B0604020202020204" pitchFamily="34" charset="0"/>
              </a:defRPr>
            </a:lvl1pPr>
            <a:lvl2pPr marL="914400" indent="-457200">
              <a:buFont typeface="Arial" panose="020B0604020202020204" pitchFamily="34" charset="0"/>
              <a:buChar char="•"/>
              <a:defRPr>
                <a:solidFill>
                  <a:srgbClr val="3A547C"/>
                </a:solidFill>
                <a:latin typeface="Microsoft Sans Serif" panose="020B0604020202020204" pitchFamily="34" charset="0"/>
                <a:cs typeface="Microsoft Sans Serif" panose="020B0604020202020204" pitchFamily="34" charset="0"/>
              </a:defRPr>
            </a:lvl2pPr>
            <a:lvl3pPr marL="1257300" indent="-342900">
              <a:buFont typeface="Arial" panose="020B0604020202020204" pitchFamily="34" charset="0"/>
              <a:buChar char="•"/>
              <a:defRPr>
                <a:solidFill>
                  <a:srgbClr val="3A547C"/>
                </a:solidFill>
                <a:latin typeface="Microsoft Sans Serif" panose="020B0604020202020204" pitchFamily="34" charset="0"/>
                <a:cs typeface="Microsoft Sans Serif" panose="020B0604020202020204" pitchFamily="34" charset="0"/>
              </a:defRPr>
            </a:lvl3pPr>
            <a:lvl4pPr marL="1714500" indent="-342900">
              <a:buFont typeface="Arial" panose="020B0604020202020204" pitchFamily="34" charset="0"/>
              <a:buChar char="•"/>
              <a:defRPr>
                <a:solidFill>
                  <a:srgbClr val="3A547C"/>
                </a:solidFill>
                <a:latin typeface="Microsoft Sans Serif" panose="020B0604020202020204" pitchFamily="34" charset="0"/>
                <a:cs typeface="Microsoft Sans Serif" panose="020B0604020202020204" pitchFamily="34" charset="0"/>
              </a:defRPr>
            </a:lvl4pPr>
            <a:lvl5pPr marL="2171700" indent="-342900">
              <a:buFont typeface="Arial" panose="020B0604020202020204" pitchFamily="34" charset="0"/>
              <a:buChar char="•"/>
              <a:defRPr>
                <a:solidFill>
                  <a:srgbClr val="3A547C"/>
                </a:solidFill>
                <a:latin typeface="Microsoft Sans Serif" panose="020B0604020202020204" pitchFamily="34" charset="0"/>
                <a:cs typeface="Microsoft Sans Serif"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13"/>
          <p:cNvSpPr>
            <a:spLocks noGrp="1"/>
          </p:cNvSpPr>
          <p:nvPr>
            <p:ph type="body" sz="quarter" idx="12"/>
          </p:nvPr>
        </p:nvSpPr>
        <p:spPr>
          <a:xfrm>
            <a:off x="9372600" y="6896100"/>
            <a:ext cx="7239000" cy="2690812"/>
          </a:xfrm>
        </p:spPr>
        <p:txBody>
          <a:bodyPr/>
          <a:lstStyle>
            <a:lvl1pPr marL="457200" indent="-457200">
              <a:buFont typeface="Arial" panose="020B0604020202020204" pitchFamily="34" charset="0"/>
              <a:buChar char="•"/>
              <a:defRPr>
                <a:solidFill>
                  <a:srgbClr val="F98A3C"/>
                </a:solidFill>
                <a:latin typeface="Microsoft Sans Serif" panose="020B0604020202020204" pitchFamily="34" charset="0"/>
                <a:cs typeface="Microsoft Sans Serif" panose="020B0604020202020204" pitchFamily="34" charset="0"/>
              </a:defRPr>
            </a:lvl1pPr>
            <a:lvl2pPr marL="914400" indent="-457200">
              <a:buFont typeface="Arial" panose="020B0604020202020204" pitchFamily="34" charset="0"/>
              <a:buChar char="•"/>
              <a:defRPr>
                <a:solidFill>
                  <a:srgbClr val="F98A3C"/>
                </a:solidFill>
                <a:latin typeface="Microsoft Sans Serif" panose="020B0604020202020204" pitchFamily="34" charset="0"/>
                <a:cs typeface="Microsoft Sans Serif" panose="020B0604020202020204" pitchFamily="34" charset="0"/>
              </a:defRPr>
            </a:lvl2pPr>
            <a:lvl3pPr marL="1257300" indent="-342900">
              <a:buFont typeface="Arial" panose="020B0604020202020204" pitchFamily="34" charset="0"/>
              <a:buChar char="•"/>
              <a:defRPr>
                <a:solidFill>
                  <a:srgbClr val="F98A3C"/>
                </a:solidFill>
                <a:latin typeface="Microsoft Sans Serif" panose="020B0604020202020204" pitchFamily="34" charset="0"/>
                <a:cs typeface="Microsoft Sans Serif" panose="020B0604020202020204" pitchFamily="34" charset="0"/>
              </a:defRPr>
            </a:lvl3pPr>
            <a:lvl4pPr marL="1714500" indent="-342900">
              <a:buFont typeface="Arial" panose="020B0604020202020204" pitchFamily="34" charset="0"/>
              <a:buChar char="•"/>
              <a:defRPr>
                <a:solidFill>
                  <a:srgbClr val="F98A3C"/>
                </a:solidFill>
                <a:latin typeface="Microsoft Sans Serif" panose="020B0604020202020204" pitchFamily="34" charset="0"/>
                <a:cs typeface="Microsoft Sans Serif" panose="020B0604020202020204" pitchFamily="34" charset="0"/>
              </a:defRPr>
            </a:lvl4pPr>
            <a:lvl5pPr marL="2171700" indent="-342900">
              <a:buFont typeface="Arial" panose="020B0604020202020204" pitchFamily="34" charset="0"/>
              <a:buChar char="•"/>
              <a:defRPr>
                <a:solidFill>
                  <a:srgbClr val="F98A3C"/>
                </a:solidFill>
                <a:latin typeface="Microsoft Sans Serif" panose="020B0604020202020204" pitchFamily="34" charset="0"/>
                <a:cs typeface="Microsoft Sans Serif"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257686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3_Custom Layout">
    <p:bg>
      <p:bgPr>
        <a:solidFill>
          <a:srgbClr val="3A547C"/>
        </a:solidFill>
        <a:effectLst/>
      </p:bgPr>
    </p:bg>
    <p:spTree>
      <p:nvGrpSpPr>
        <p:cNvPr id="1" name=""/>
        <p:cNvGrpSpPr/>
        <p:nvPr/>
      </p:nvGrpSpPr>
      <p:grpSpPr>
        <a:xfrm>
          <a:off x="0" y="0"/>
          <a:ext cx="0" cy="0"/>
          <a:chOff x="0" y="0"/>
          <a:chExt cx="0" cy="0"/>
        </a:xfrm>
      </p:grpSpPr>
      <p:grpSp>
        <p:nvGrpSpPr>
          <p:cNvPr id="6" name="Group 2"/>
          <p:cNvGrpSpPr/>
          <p:nvPr userDrawn="1"/>
        </p:nvGrpSpPr>
        <p:grpSpPr>
          <a:xfrm>
            <a:off x="7323848" y="-190500"/>
            <a:ext cx="10947092" cy="10662047"/>
            <a:chOff x="0" y="0"/>
            <a:chExt cx="14596123" cy="14216062"/>
          </a:xfrm>
        </p:grpSpPr>
        <p:pic>
          <p:nvPicPr>
            <p:cNvPr id="7" name="Picture 3"/>
            <p:cNvPicPr>
              <a:picLocks noChangeAspect="1"/>
            </p:cNvPicPr>
            <p:nvPr/>
          </p:nvPicPr>
          <p:blipFill>
            <a:blip r:embed="rId2">
              <a:alphaModFix amt="35000"/>
            </a:blip>
            <a:srcRect l="15775" r="15775"/>
            <a:stretch>
              <a:fillRect/>
            </a:stretch>
          </p:blipFill>
          <p:spPr>
            <a:xfrm>
              <a:off x="0" y="0"/>
              <a:ext cx="14596123" cy="14216062"/>
            </a:xfrm>
            <a:prstGeom prst="rect">
              <a:avLst/>
            </a:prstGeom>
          </p:spPr>
        </p:pic>
      </p:grpSp>
      <p:pic>
        <p:nvPicPr>
          <p:cNvPr id="8" name="Picture 5"/>
          <p:cNvPicPr>
            <a:picLocks noChangeAspect="1"/>
          </p:cNvPicPr>
          <p:nvPr userDrawn="1"/>
        </p:nvPicPr>
        <p:blipFill>
          <a:blip r:embed="rId3"/>
          <a:srcRect/>
          <a:stretch>
            <a:fillRect/>
          </a:stretch>
        </p:blipFill>
        <p:spPr>
          <a:xfrm rot="-5400000">
            <a:off x="11030891" y="-3687098"/>
            <a:ext cx="549921" cy="7929887"/>
          </a:xfrm>
          <a:prstGeom prst="rect">
            <a:avLst/>
          </a:prstGeom>
        </p:spPr>
      </p:pic>
      <p:pic>
        <p:nvPicPr>
          <p:cNvPr id="9" name="Picture 6"/>
          <p:cNvPicPr>
            <a:picLocks noChangeAspect="1"/>
          </p:cNvPicPr>
          <p:nvPr userDrawn="1"/>
        </p:nvPicPr>
        <p:blipFill>
          <a:blip r:embed="rId3"/>
          <a:srcRect/>
          <a:stretch>
            <a:fillRect/>
          </a:stretch>
        </p:blipFill>
        <p:spPr>
          <a:xfrm rot="-5400000">
            <a:off x="11030891" y="6057198"/>
            <a:ext cx="549921" cy="7929887"/>
          </a:xfrm>
          <a:prstGeom prst="rect">
            <a:avLst/>
          </a:prstGeom>
        </p:spPr>
      </p:pic>
      <p:pic>
        <p:nvPicPr>
          <p:cNvPr id="10" name="Picture 13"/>
          <p:cNvPicPr>
            <a:picLocks noChangeAspect="1"/>
          </p:cNvPicPr>
          <p:nvPr userDrawn="1"/>
        </p:nvPicPr>
        <p:blipFill>
          <a:blip r:embed="rId4"/>
          <a:srcRect/>
          <a:stretch>
            <a:fillRect/>
          </a:stretch>
        </p:blipFill>
        <p:spPr>
          <a:xfrm>
            <a:off x="1295400" y="7690501"/>
            <a:ext cx="1280265" cy="1283902"/>
          </a:xfrm>
          <a:prstGeom prst="rect">
            <a:avLst/>
          </a:prstGeom>
        </p:spPr>
      </p:pic>
      <p:sp>
        <p:nvSpPr>
          <p:cNvPr id="11" name="Text Placeholder 8"/>
          <p:cNvSpPr>
            <a:spLocks noGrp="1"/>
          </p:cNvSpPr>
          <p:nvPr>
            <p:ph type="body" sz="quarter" idx="10"/>
          </p:nvPr>
        </p:nvSpPr>
        <p:spPr>
          <a:xfrm>
            <a:off x="1295400" y="2247900"/>
            <a:ext cx="4419600" cy="2819400"/>
          </a:xfrm>
        </p:spPr>
        <p:txBody>
          <a:bodyPr/>
          <a:lstStyle>
            <a:lvl1pPr>
              <a:defRPr>
                <a:solidFill>
                  <a:srgbClr val="D9D9D9"/>
                </a:solidFill>
                <a:latin typeface="Microsoft Sans Serif" panose="020B0604020202020204" pitchFamily="34" charset="0"/>
                <a:cs typeface="Microsoft Sans Serif" panose="020B0604020202020204" pitchFamily="34" charset="0"/>
              </a:defRPr>
            </a:lvl1pPr>
            <a:lvl2pPr>
              <a:defRPr>
                <a:solidFill>
                  <a:srgbClr val="D9D9D9"/>
                </a:solidFill>
                <a:latin typeface="Microsoft Sans Serif" panose="020B0604020202020204" pitchFamily="34" charset="0"/>
                <a:cs typeface="Microsoft Sans Serif" panose="020B0604020202020204" pitchFamily="34" charset="0"/>
              </a:defRPr>
            </a:lvl2pPr>
            <a:lvl3pPr>
              <a:defRPr>
                <a:solidFill>
                  <a:srgbClr val="D9D9D9"/>
                </a:solidFill>
                <a:latin typeface="Microsoft Sans Serif" panose="020B0604020202020204" pitchFamily="34" charset="0"/>
                <a:cs typeface="Microsoft Sans Serif" panose="020B0604020202020204" pitchFamily="34" charset="0"/>
              </a:defRPr>
            </a:lvl3pPr>
            <a:lvl4pPr>
              <a:defRPr>
                <a:solidFill>
                  <a:srgbClr val="D9D9D9"/>
                </a:solidFill>
                <a:latin typeface="Microsoft Sans Serif" panose="020B0604020202020204" pitchFamily="34" charset="0"/>
                <a:cs typeface="Microsoft Sans Serif" panose="020B0604020202020204" pitchFamily="34" charset="0"/>
              </a:defRPr>
            </a:lvl4pPr>
            <a:lvl5pPr>
              <a:defRPr>
                <a:solidFill>
                  <a:srgbClr val="D9D9D9"/>
                </a:solidFill>
                <a:latin typeface="Microsoft Sans Serif" panose="020B0604020202020204" pitchFamily="34" charset="0"/>
                <a:cs typeface="Microsoft Sans Serif"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p:cNvSpPr>
            <a:spLocks noGrp="1"/>
          </p:cNvSpPr>
          <p:nvPr>
            <p:ph type="body" sz="quarter" idx="11"/>
          </p:nvPr>
        </p:nvSpPr>
        <p:spPr>
          <a:xfrm>
            <a:off x="8153400" y="1028700"/>
            <a:ext cx="8305800" cy="8540750"/>
          </a:xfrm>
        </p:spPr>
        <p:txBody>
          <a:bodyPr/>
          <a:lstStyle>
            <a:lvl1pPr marL="457200" indent="-457200">
              <a:buFont typeface="Arial" panose="020B0604020202020204" pitchFamily="34" charset="0"/>
              <a:buChar char="•"/>
              <a:defRPr>
                <a:solidFill>
                  <a:schemeClr val="bg1"/>
                </a:solidFill>
                <a:latin typeface="Microsoft Sans Serif" panose="020B0604020202020204" pitchFamily="34" charset="0"/>
                <a:cs typeface="Microsoft Sans Serif" panose="020B0604020202020204" pitchFamily="34" charset="0"/>
              </a:defRPr>
            </a:lvl1pPr>
            <a:lvl2pPr marL="914400" indent="-457200">
              <a:buFont typeface="Arial" panose="020B0604020202020204" pitchFamily="34" charset="0"/>
              <a:buChar char="•"/>
              <a:defRPr>
                <a:solidFill>
                  <a:schemeClr val="bg1"/>
                </a:solidFill>
                <a:latin typeface="Microsoft Sans Serif" panose="020B0604020202020204" pitchFamily="34" charset="0"/>
                <a:cs typeface="Microsoft Sans Serif" panose="020B0604020202020204" pitchFamily="34" charset="0"/>
              </a:defRPr>
            </a:lvl2pPr>
            <a:lvl3pPr marL="1257300" indent="-342900">
              <a:buFont typeface="Arial" panose="020B0604020202020204" pitchFamily="34" charset="0"/>
              <a:buChar char="•"/>
              <a:defRPr>
                <a:solidFill>
                  <a:schemeClr val="bg1"/>
                </a:solidFill>
                <a:latin typeface="Microsoft Sans Serif" panose="020B0604020202020204" pitchFamily="34" charset="0"/>
                <a:cs typeface="Microsoft Sans Serif" panose="020B0604020202020204" pitchFamily="34" charset="0"/>
              </a:defRPr>
            </a:lvl3pPr>
            <a:lvl4pPr marL="1714500" indent="-342900">
              <a:buFont typeface="Arial" panose="020B0604020202020204" pitchFamily="34" charset="0"/>
              <a:buChar char="•"/>
              <a:defRPr>
                <a:solidFill>
                  <a:schemeClr val="bg1"/>
                </a:solidFill>
                <a:latin typeface="Microsoft Sans Serif" panose="020B0604020202020204" pitchFamily="34" charset="0"/>
                <a:cs typeface="Microsoft Sans Serif" panose="020B0604020202020204" pitchFamily="34" charset="0"/>
              </a:defRPr>
            </a:lvl4pPr>
            <a:lvl5pPr marL="2171700" indent="-342900">
              <a:buFont typeface="Arial" panose="020B0604020202020204" pitchFamily="34" charset="0"/>
              <a:buChar char="•"/>
              <a:defRPr>
                <a:solidFill>
                  <a:schemeClr val="bg1"/>
                </a:solidFill>
                <a:latin typeface="Microsoft Sans Serif" panose="020B0604020202020204" pitchFamily="34" charset="0"/>
                <a:cs typeface="Microsoft Sans Serif"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6104823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4_Thank You">
    <p:bg>
      <p:bgPr>
        <a:solidFill>
          <a:srgbClr val="D9D9D9"/>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srcRect/>
          <a:stretch>
            <a:fillRect/>
          </a:stretch>
        </p:blipFill>
        <p:spPr>
          <a:xfrm rot="-5400000">
            <a:off x="8920352" y="-3550768"/>
            <a:ext cx="529603" cy="7636912"/>
          </a:xfrm>
          <a:prstGeom prst="rect">
            <a:avLst/>
          </a:prstGeom>
        </p:spPr>
      </p:pic>
      <p:pic>
        <p:nvPicPr>
          <p:cNvPr id="7" name="Picture 6"/>
          <p:cNvPicPr>
            <a:picLocks noChangeAspect="1"/>
          </p:cNvPicPr>
          <p:nvPr userDrawn="1"/>
        </p:nvPicPr>
        <p:blipFill>
          <a:blip r:embed="rId2"/>
          <a:srcRect/>
          <a:stretch>
            <a:fillRect/>
          </a:stretch>
        </p:blipFill>
        <p:spPr>
          <a:xfrm rot="-5400000">
            <a:off x="8920352" y="6213845"/>
            <a:ext cx="529603" cy="7636912"/>
          </a:xfrm>
          <a:prstGeom prst="rect">
            <a:avLst/>
          </a:prstGeom>
        </p:spPr>
      </p:pic>
      <p:pic>
        <p:nvPicPr>
          <p:cNvPr id="8" name="Picture 7"/>
          <p:cNvPicPr>
            <a:picLocks noChangeAspect="1"/>
          </p:cNvPicPr>
          <p:nvPr userDrawn="1"/>
        </p:nvPicPr>
        <p:blipFill>
          <a:blip r:embed="rId3"/>
          <a:srcRect/>
          <a:stretch>
            <a:fillRect/>
          </a:stretch>
        </p:blipFill>
        <p:spPr>
          <a:xfrm>
            <a:off x="7098192" y="8271737"/>
            <a:ext cx="4091616" cy="900156"/>
          </a:xfrm>
          <a:prstGeom prst="rect">
            <a:avLst/>
          </a:prstGeom>
        </p:spPr>
      </p:pic>
      <p:grpSp>
        <p:nvGrpSpPr>
          <p:cNvPr id="9" name="Group 2"/>
          <p:cNvGrpSpPr/>
          <p:nvPr userDrawn="1"/>
        </p:nvGrpSpPr>
        <p:grpSpPr>
          <a:xfrm>
            <a:off x="3871342" y="3162301"/>
            <a:ext cx="10627621" cy="914400"/>
            <a:chOff x="0" y="0"/>
            <a:chExt cx="14037469" cy="2459967"/>
          </a:xfrm>
        </p:grpSpPr>
        <p:sp>
          <p:nvSpPr>
            <p:cNvPr id="10" name="TextBox 3"/>
            <p:cNvSpPr txBox="1"/>
            <p:nvPr/>
          </p:nvSpPr>
          <p:spPr>
            <a:xfrm>
              <a:off x="0" y="0"/>
              <a:ext cx="14037469" cy="1000125"/>
            </a:xfrm>
            <a:prstGeom prst="rect">
              <a:avLst/>
            </a:prstGeom>
          </p:spPr>
          <p:txBody>
            <a:bodyPr lIns="0" tIns="0" rIns="0" bIns="0" rtlCol="0" anchor="t">
              <a:spAutoFit/>
            </a:bodyPr>
            <a:lstStyle/>
            <a:p>
              <a:pPr algn="ctr">
                <a:lnSpc>
                  <a:spcPts val="5943"/>
                </a:lnSpc>
              </a:pPr>
              <a:r>
                <a:rPr lang="en-US" sz="4952" b="1" spc="247" dirty="0">
                  <a:solidFill>
                    <a:srgbClr val="3B5A7C"/>
                  </a:solidFill>
                  <a:latin typeface="Montserrat Extra-Bold"/>
                </a:rPr>
                <a:t>Thank You!</a:t>
              </a:r>
            </a:p>
          </p:txBody>
        </p:sp>
        <p:sp>
          <p:nvSpPr>
            <p:cNvPr id="11" name="TextBox 4"/>
            <p:cNvSpPr txBox="1"/>
            <p:nvPr/>
          </p:nvSpPr>
          <p:spPr>
            <a:xfrm>
              <a:off x="0" y="1992659"/>
              <a:ext cx="14037469" cy="467308"/>
            </a:xfrm>
            <a:prstGeom prst="rect">
              <a:avLst/>
            </a:prstGeom>
          </p:spPr>
          <p:txBody>
            <a:bodyPr lIns="0" tIns="0" rIns="0" bIns="0" rtlCol="0" anchor="t">
              <a:spAutoFit/>
            </a:bodyPr>
            <a:lstStyle/>
            <a:p>
              <a:pPr algn="ctr">
                <a:lnSpc>
                  <a:spcPts val="2971"/>
                </a:lnSpc>
              </a:pPr>
              <a:endParaRPr lang="en-US" sz="2122" b="1" spc="212" dirty="0">
                <a:solidFill>
                  <a:srgbClr val="3B5A7C"/>
                </a:solidFill>
                <a:latin typeface="Montserrat Extra-Light"/>
              </a:endParaRPr>
            </a:p>
          </p:txBody>
        </p:sp>
      </p:grpSp>
      <p:sp>
        <p:nvSpPr>
          <p:cNvPr id="12" name="Text Placeholder 10"/>
          <p:cNvSpPr>
            <a:spLocks noGrp="1"/>
          </p:cNvSpPr>
          <p:nvPr>
            <p:ph type="body" sz="quarter" idx="10" hasCustomPrompt="1"/>
          </p:nvPr>
        </p:nvSpPr>
        <p:spPr>
          <a:xfrm>
            <a:off x="6781801" y="4829175"/>
            <a:ext cx="4724400" cy="2143125"/>
          </a:xfrm>
        </p:spPr>
        <p:txBody>
          <a:bodyPr/>
          <a:lstStyle>
            <a:lvl1pPr marL="0" indent="0" algn="ctr">
              <a:buNone/>
              <a:defRPr>
                <a:solidFill>
                  <a:srgbClr val="3A547C"/>
                </a:solidFill>
                <a:latin typeface="Microsoft Sans Serif" panose="020B0604020202020204" pitchFamily="34" charset="0"/>
                <a:cs typeface="Microsoft Sans Serif" panose="020B0604020202020204" pitchFamily="34" charset="0"/>
              </a:defRPr>
            </a:lvl1pPr>
            <a:lvl2pPr marL="0" indent="0" algn="ctr">
              <a:buNone/>
              <a:defRPr>
                <a:solidFill>
                  <a:srgbClr val="3A547C"/>
                </a:solidFill>
                <a:latin typeface="Microsoft Sans Serif" panose="020B0604020202020204" pitchFamily="34" charset="0"/>
                <a:cs typeface="Microsoft Sans Serif" panose="020B0604020202020204" pitchFamily="34" charset="0"/>
              </a:defRPr>
            </a:lvl2pPr>
            <a:lvl3pPr marL="0" indent="0" algn="ctr">
              <a:buNone/>
              <a:defRPr>
                <a:solidFill>
                  <a:srgbClr val="3A547C"/>
                </a:solidFill>
                <a:latin typeface="Microsoft Sans Serif" panose="020B0604020202020204" pitchFamily="34" charset="0"/>
                <a:cs typeface="Microsoft Sans Serif" panose="020B0604020202020204" pitchFamily="34" charset="0"/>
              </a:defRPr>
            </a:lvl3pPr>
            <a:lvl4pPr marL="1371600" indent="0" algn="ctr">
              <a:buNone/>
              <a:defRPr>
                <a:solidFill>
                  <a:srgbClr val="3A547C"/>
                </a:solidFill>
                <a:latin typeface="Microsoft Sans Serif" panose="020B0604020202020204" pitchFamily="34" charset="0"/>
                <a:cs typeface="Microsoft Sans Serif" panose="020B0604020202020204" pitchFamily="34" charset="0"/>
              </a:defRPr>
            </a:lvl4pPr>
            <a:lvl5pPr marL="1828800" indent="0" algn="ctr">
              <a:buNone/>
              <a:defRPr>
                <a:solidFill>
                  <a:srgbClr val="3A547C"/>
                </a:solidFill>
                <a:latin typeface="Microsoft Sans Serif" panose="020B0604020202020204" pitchFamily="34" charset="0"/>
                <a:cs typeface="Microsoft Sans Serif" panose="020B0604020202020204" pitchFamily="34" charset="0"/>
              </a:defRPr>
            </a:lvl5pPr>
          </a:lstStyle>
          <a:p>
            <a:pPr lvl="0"/>
            <a:r>
              <a:rPr lang="en-US" dirty="0"/>
              <a:t>Master text styles</a:t>
            </a:r>
          </a:p>
          <a:p>
            <a:pPr lvl="0"/>
            <a:endParaRPr lang="en-US" dirty="0"/>
          </a:p>
          <a:p>
            <a:pPr lvl="0"/>
            <a:endParaRPr lang="en-US" dirty="0"/>
          </a:p>
          <a:p>
            <a:pPr lvl="2"/>
            <a:endParaRPr lang="en-US" dirty="0"/>
          </a:p>
        </p:txBody>
      </p:sp>
    </p:spTree>
    <p:extLst>
      <p:ext uri="{BB962C8B-B14F-4D97-AF65-F5344CB8AC3E}">
        <p14:creationId xmlns:p14="http://schemas.microsoft.com/office/powerpoint/2010/main" val="39107133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Custom Layout">
    <p:bg>
      <p:bgPr>
        <a:solidFill>
          <a:srgbClr val="D9D9D9"/>
        </a:solidFill>
        <a:effectLst/>
      </p:bgPr>
    </p:bg>
    <p:spTree>
      <p:nvGrpSpPr>
        <p:cNvPr id="1" name=""/>
        <p:cNvGrpSpPr/>
        <p:nvPr/>
      </p:nvGrpSpPr>
      <p:grpSpPr>
        <a:xfrm>
          <a:off x="0" y="0"/>
          <a:ext cx="0" cy="0"/>
          <a:chOff x="0" y="0"/>
          <a:chExt cx="0" cy="0"/>
        </a:xfrm>
      </p:grpSpPr>
      <p:pic>
        <p:nvPicPr>
          <p:cNvPr id="12" name="Picture 2"/>
          <p:cNvPicPr>
            <a:picLocks noChangeAspect="1"/>
          </p:cNvPicPr>
          <p:nvPr userDrawn="1"/>
        </p:nvPicPr>
        <p:blipFill>
          <a:blip r:embed="rId2"/>
          <a:srcRect l="23220" r="23220"/>
          <a:stretch>
            <a:fillRect/>
          </a:stretch>
        </p:blipFill>
        <p:spPr>
          <a:xfrm>
            <a:off x="2260023" y="-181841"/>
            <a:ext cx="5871119" cy="10962112"/>
          </a:xfrm>
          <a:prstGeom prst="rect">
            <a:avLst/>
          </a:prstGeom>
        </p:spPr>
      </p:pic>
      <p:pic>
        <p:nvPicPr>
          <p:cNvPr id="6" name="Picture 18"/>
          <p:cNvPicPr>
            <a:picLocks noChangeAspect="1"/>
          </p:cNvPicPr>
          <p:nvPr userDrawn="1"/>
        </p:nvPicPr>
        <p:blipFill>
          <a:blip r:embed="rId3"/>
          <a:srcRect/>
          <a:stretch>
            <a:fillRect/>
          </a:stretch>
        </p:blipFill>
        <p:spPr>
          <a:xfrm>
            <a:off x="465574" y="8487628"/>
            <a:ext cx="1317554" cy="1324175"/>
          </a:xfrm>
          <a:prstGeom prst="rect">
            <a:avLst/>
          </a:prstGeom>
        </p:spPr>
      </p:pic>
      <p:pic>
        <p:nvPicPr>
          <p:cNvPr id="7" name="Picture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410838" y="5482016"/>
            <a:ext cx="5800962" cy="3136529"/>
          </a:xfrm>
          <a:prstGeom prst="rect">
            <a:avLst/>
          </a:prstGeom>
        </p:spPr>
      </p:pic>
      <p:pic>
        <p:nvPicPr>
          <p:cNvPr id="8" name="Picture 3"/>
          <p:cNvPicPr>
            <a:picLocks noChangeAspect="1"/>
          </p:cNvPicPr>
          <p:nvPr userDrawn="1"/>
        </p:nvPicPr>
        <p:blipFill>
          <a:blip r:embed="rId5"/>
          <a:srcRect/>
          <a:stretch>
            <a:fillRect/>
          </a:stretch>
        </p:blipFill>
        <p:spPr>
          <a:xfrm>
            <a:off x="2255591" y="1338235"/>
            <a:ext cx="529603" cy="7636912"/>
          </a:xfrm>
          <a:prstGeom prst="rect">
            <a:avLst/>
          </a:prstGeom>
        </p:spPr>
      </p:pic>
      <p:sp>
        <p:nvSpPr>
          <p:cNvPr id="9" name="Text Placeholder 24"/>
          <p:cNvSpPr>
            <a:spLocks noGrp="1"/>
          </p:cNvSpPr>
          <p:nvPr>
            <p:ph type="body" sz="quarter" idx="10"/>
          </p:nvPr>
        </p:nvSpPr>
        <p:spPr>
          <a:xfrm>
            <a:off x="3429000" y="1379887"/>
            <a:ext cx="2555875" cy="768350"/>
          </a:xfrm>
        </p:spPr>
        <p:txBody>
          <a:bodyPr/>
          <a:lstStyle>
            <a:lvl1pPr marL="0" indent="0">
              <a:buNone/>
              <a:defRPr>
                <a:solidFill>
                  <a:srgbClr val="F98A3C"/>
                </a:solidFill>
                <a:latin typeface="Microsoft Sans Serif" panose="020B0604020202020204" pitchFamily="34" charset="0"/>
                <a:cs typeface="Microsoft Sans Serif" panose="020B0604020202020204" pitchFamily="34" charset="0"/>
              </a:defRPr>
            </a:lvl1pPr>
          </a:lstStyle>
          <a:p>
            <a:pPr lvl="0"/>
            <a:r>
              <a:rPr lang="en-US" dirty="0"/>
              <a:t>Edit Master text styles</a:t>
            </a:r>
          </a:p>
        </p:txBody>
      </p:sp>
      <p:sp>
        <p:nvSpPr>
          <p:cNvPr id="10" name="Text Placeholder 26"/>
          <p:cNvSpPr>
            <a:spLocks noGrp="1"/>
          </p:cNvSpPr>
          <p:nvPr>
            <p:ph type="body" sz="quarter" idx="11"/>
          </p:nvPr>
        </p:nvSpPr>
        <p:spPr>
          <a:xfrm>
            <a:off x="3429000" y="2931958"/>
            <a:ext cx="3276600" cy="6858000"/>
          </a:xfrm>
        </p:spPr>
        <p:txBody>
          <a:bodyPr/>
          <a:lstStyle>
            <a:lvl1pPr marL="457200" indent="-457200">
              <a:buFont typeface="Arial" panose="020B0604020202020204" pitchFamily="34" charset="0"/>
              <a:buChar char="•"/>
              <a:defRPr>
                <a:solidFill>
                  <a:schemeClr val="bg1"/>
                </a:solidFill>
                <a:latin typeface="Microsoft Sans Serif" panose="020B0604020202020204" pitchFamily="34" charset="0"/>
                <a:cs typeface="Microsoft Sans Serif" panose="020B0604020202020204" pitchFamily="34" charset="0"/>
              </a:defRPr>
            </a:lvl1pPr>
            <a:lvl2pPr marL="914400" indent="-457200">
              <a:buFont typeface="Arial" panose="020B0604020202020204" pitchFamily="34" charset="0"/>
              <a:buChar char="•"/>
              <a:defRPr sz="3000">
                <a:solidFill>
                  <a:schemeClr val="bg1"/>
                </a:solidFill>
                <a:latin typeface="Microsoft Sans Serif" panose="020B0604020202020204" pitchFamily="34" charset="0"/>
                <a:cs typeface="Microsoft Sans Serif" panose="020B0604020202020204" pitchFamily="34" charset="0"/>
              </a:defRPr>
            </a:lvl2pPr>
            <a:lvl3pPr marL="1257300" indent="-342900">
              <a:buFont typeface="Arial" panose="020B0604020202020204" pitchFamily="34" charset="0"/>
              <a:buChar char="•"/>
              <a:defRPr sz="2800">
                <a:solidFill>
                  <a:schemeClr val="bg1"/>
                </a:solidFill>
                <a:latin typeface="Microsoft Sans Serif" panose="020B0604020202020204" pitchFamily="34" charset="0"/>
                <a:cs typeface="Microsoft Sans Serif" panose="020B0604020202020204" pitchFamily="34" charset="0"/>
              </a:defRPr>
            </a:lvl3pPr>
            <a:lvl4pPr marL="1714500" indent="-342900">
              <a:buFont typeface="Arial" panose="020B0604020202020204" pitchFamily="34" charset="0"/>
              <a:buChar char="•"/>
              <a:defRPr sz="2600">
                <a:solidFill>
                  <a:schemeClr val="bg1"/>
                </a:solidFill>
                <a:latin typeface="Microsoft Sans Serif" panose="020B0604020202020204" pitchFamily="34" charset="0"/>
                <a:cs typeface="Microsoft Sans Serif" panose="020B0604020202020204" pitchFamily="34" charset="0"/>
              </a:defRPr>
            </a:lvl4pPr>
            <a:lvl5pPr marL="2171700" indent="-342900">
              <a:buFont typeface="Arial" panose="020B0604020202020204" pitchFamily="34" charset="0"/>
              <a:buChar char="•"/>
              <a:defRPr sz="2400">
                <a:solidFill>
                  <a:schemeClr val="bg1"/>
                </a:solidFill>
                <a:latin typeface="Microsoft Sans Serif" panose="020B0604020202020204" pitchFamily="34" charset="0"/>
                <a:cs typeface="Microsoft Sans Serif"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28"/>
          <p:cNvSpPr>
            <a:spLocks noGrp="1"/>
          </p:cNvSpPr>
          <p:nvPr>
            <p:ph type="body" sz="quarter" idx="12"/>
          </p:nvPr>
        </p:nvSpPr>
        <p:spPr>
          <a:xfrm>
            <a:off x="8774948" y="1684141"/>
            <a:ext cx="5029200" cy="7453040"/>
          </a:xfrm>
        </p:spPr>
        <p:txBody>
          <a:bodyPr/>
          <a:lstStyle>
            <a:lvl1pPr marL="571500" indent="-571500">
              <a:buFont typeface="Arial" panose="020B0604020202020204" pitchFamily="34" charset="0"/>
              <a:buChar char="•"/>
              <a:defRPr sz="3600">
                <a:solidFill>
                  <a:srgbClr val="3A547C"/>
                </a:solidFill>
                <a:latin typeface="Microsoft Sans Serif" panose="020B0604020202020204" pitchFamily="34" charset="0"/>
                <a:cs typeface="Microsoft Sans Serif" panose="020B0604020202020204" pitchFamily="34" charset="0"/>
              </a:defRPr>
            </a:lvl1pPr>
            <a:lvl2pPr marL="914400" indent="-457200">
              <a:buFont typeface="Arial" panose="020B0604020202020204" pitchFamily="34" charset="0"/>
              <a:buChar char="•"/>
              <a:defRPr sz="3000">
                <a:solidFill>
                  <a:schemeClr val="bg1">
                    <a:lumMod val="50000"/>
                  </a:schemeClr>
                </a:solidFill>
                <a:latin typeface="Microsoft Sans Serif" panose="020B0604020202020204" pitchFamily="34" charset="0"/>
                <a:cs typeface="Microsoft Sans Serif" panose="020B0604020202020204" pitchFamily="34" charset="0"/>
              </a:defRPr>
            </a:lvl2pPr>
            <a:lvl3pPr marL="1371600" indent="-457200">
              <a:buFont typeface="Arial" panose="020B0604020202020204" pitchFamily="34" charset="0"/>
              <a:buChar char="•"/>
              <a:defRPr sz="2800">
                <a:solidFill>
                  <a:schemeClr val="bg1">
                    <a:lumMod val="50000"/>
                  </a:schemeClr>
                </a:solidFill>
                <a:latin typeface="Microsoft Sans Serif" panose="020B0604020202020204" pitchFamily="34" charset="0"/>
                <a:cs typeface="Microsoft Sans Serif" panose="020B0604020202020204" pitchFamily="34" charset="0"/>
              </a:defRPr>
            </a:lvl3pPr>
            <a:lvl4pPr marL="1828800" indent="-457200">
              <a:buFont typeface="Arial" panose="020B0604020202020204" pitchFamily="34" charset="0"/>
              <a:buChar char="•"/>
              <a:defRPr sz="2600">
                <a:solidFill>
                  <a:schemeClr val="bg1">
                    <a:lumMod val="50000"/>
                  </a:schemeClr>
                </a:solidFill>
                <a:latin typeface="Microsoft Sans Serif" panose="020B0604020202020204" pitchFamily="34" charset="0"/>
                <a:cs typeface="Microsoft Sans Serif" panose="020B0604020202020204" pitchFamily="34" charset="0"/>
              </a:defRPr>
            </a:lvl4pPr>
            <a:lvl5pPr marL="2171700" indent="-342900">
              <a:buFont typeface="Arial" panose="020B0604020202020204" pitchFamily="34" charset="0"/>
              <a:buChar char="•"/>
              <a:defRPr sz="2400">
                <a:solidFill>
                  <a:schemeClr val="bg1">
                    <a:lumMod val="50000"/>
                  </a:schemeClr>
                </a:solidFill>
                <a:latin typeface="Microsoft Sans Serif" panose="020B0604020202020204" pitchFamily="34" charset="0"/>
                <a:cs typeface="Microsoft Sans Serif"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077887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Custom Layout">
    <p:bg>
      <p:bgPr>
        <a:solidFill>
          <a:srgbClr val="3A547C"/>
        </a:solidFill>
        <a:effectLst/>
      </p:bgPr>
    </p:bg>
    <p:spTree>
      <p:nvGrpSpPr>
        <p:cNvPr id="1" name=""/>
        <p:cNvGrpSpPr/>
        <p:nvPr/>
      </p:nvGrpSpPr>
      <p:grpSpPr>
        <a:xfrm>
          <a:off x="0" y="0"/>
          <a:ext cx="0" cy="0"/>
          <a:chOff x="0" y="0"/>
          <a:chExt cx="0" cy="0"/>
        </a:xfrm>
      </p:grpSpPr>
      <p:sp>
        <p:nvSpPr>
          <p:cNvPr id="6" name="Text Placeholder 8"/>
          <p:cNvSpPr>
            <a:spLocks noGrp="1"/>
          </p:cNvSpPr>
          <p:nvPr>
            <p:ph type="body" sz="quarter" idx="10"/>
          </p:nvPr>
        </p:nvSpPr>
        <p:spPr>
          <a:xfrm>
            <a:off x="609600" y="1333500"/>
            <a:ext cx="7086600" cy="5029200"/>
          </a:xfrm>
        </p:spPr>
        <p:txBody>
          <a:bodyPr/>
          <a:lstStyle>
            <a:lvl1pPr>
              <a:defRPr sz="3200">
                <a:solidFill>
                  <a:srgbClr val="F98A3C"/>
                </a:solidFill>
                <a:latin typeface="Microsoft Sans Serif" panose="020B0604020202020204" pitchFamily="34" charset="0"/>
                <a:cs typeface="Microsoft Sans Serif" panose="020B0604020202020204" pitchFamily="34" charset="0"/>
              </a:defRPr>
            </a:lvl1pPr>
            <a:lvl2pPr marL="742950" indent="-285750">
              <a:buFont typeface="Arial" panose="020B0604020202020204" pitchFamily="34" charset="0"/>
              <a:buChar char="•"/>
              <a:defRPr sz="3000">
                <a:solidFill>
                  <a:schemeClr val="bg1"/>
                </a:solidFill>
                <a:latin typeface="Microsoft Sans Serif" panose="020B0604020202020204" pitchFamily="34" charset="0"/>
                <a:cs typeface="Microsoft Sans Serif" panose="020B0604020202020204" pitchFamily="34" charset="0"/>
              </a:defRPr>
            </a:lvl2pPr>
            <a:lvl3pPr>
              <a:defRPr sz="2800">
                <a:solidFill>
                  <a:schemeClr val="bg1"/>
                </a:solidFill>
                <a:latin typeface="Microsoft Sans Serif" panose="020B0604020202020204" pitchFamily="34" charset="0"/>
                <a:cs typeface="Microsoft Sans Serif" panose="020B0604020202020204" pitchFamily="34" charset="0"/>
              </a:defRPr>
            </a:lvl3pPr>
            <a:lvl4pPr marL="1600200" indent="-228600">
              <a:buFont typeface="Arial" panose="020B0604020202020204" pitchFamily="34" charset="0"/>
              <a:buChar char="•"/>
              <a:defRPr sz="2600">
                <a:solidFill>
                  <a:schemeClr val="bg1"/>
                </a:solidFill>
                <a:latin typeface="Microsoft Sans Serif" panose="020B0604020202020204" pitchFamily="34" charset="0"/>
                <a:cs typeface="Microsoft Sans Serif" panose="020B0604020202020204" pitchFamily="34" charset="0"/>
              </a:defRPr>
            </a:lvl4pPr>
            <a:lvl5pPr marL="2057400" indent="-228600">
              <a:buFont typeface="Arial" panose="020B0604020202020204" pitchFamily="34" charset="0"/>
              <a:buChar char="•"/>
              <a:defRPr sz="2400">
                <a:solidFill>
                  <a:schemeClr val="bg1"/>
                </a:solidFill>
                <a:latin typeface="Microsoft Sans Serif" panose="020B0604020202020204" pitchFamily="34" charset="0"/>
                <a:cs typeface="Microsoft Sans Serif"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8"/>
          <p:cNvSpPr>
            <a:spLocks noGrp="1"/>
          </p:cNvSpPr>
          <p:nvPr>
            <p:ph type="body" sz="quarter" idx="11"/>
          </p:nvPr>
        </p:nvSpPr>
        <p:spPr>
          <a:xfrm>
            <a:off x="9144000" y="1333500"/>
            <a:ext cx="7086600" cy="5029200"/>
          </a:xfrm>
        </p:spPr>
        <p:txBody>
          <a:bodyPr/>
          <a:lstStyle>
            <a:lvl1pPr>
              <a:defRPr sz="3200">
                <a:solidFill>
                  <a:srgbClr val="F98A3C"/>
                </a:solidFill>
                <a:latin typeface="Microsoft Sans Serif" panose="020B0604020202020204" pitchFamily="34" charset="0"/>
                <a:cs typeface="Microsoft Sans Serif" panose="020B0604020202020204" pitchFamily="34" charset="0"/>
              </a:defRPr>
            </a:lvl1pPr>
            <a:lvl2pPr marL="742950" indent="-285750">
              <a:buFont typeface="Arial" panose="020B0604020202020204" pitchFamily="34" charset="0"/>
              <a:buChar char="•"/>
              <a:defRPr sz="3000">
                <a:solidFill>
                  <a:schemeClr val="bg1"/>
                </a:solidFill>
                <a:latin typeface="Microsoft Sans Serif" panose="020B0604020202020204" pitchFamily="34" charset="0"/>
                <a:cs typeface="Microsoft Sans Serif" panose="020B0604020202020204" pitchFamily="34" charset="0"/>
              </a:defRPr>
            </a:lvl2pPr>
            <a:lvl3pPr>
              <a:defRPr sz="2800">
                <a:solidFill>
                  <a:schemeClr val="bg1"/>
                </a:solidFill>
                <a:latin typeface="Microsoft Sans Serif" panose="020B0604020202020204" pitchFamily="34" charset="0"/>
                <a:cs typeface="Microsoft Sans Serif" panose="020B0604020202020204" pitchFamily="34" charset="0"/>
              </a:defRPr>
            </a:lvl3pPr>
            <a:lvl4pPr marL="1600200" indent="-228600">
              <a:buFont typeface="Arial" panose="020B0604020202020204" pitchFamily="34" charset="0"/>
              <a:buChar char="•"/>
              <a:defRPr sz="2600">
                <a:solidFill>
                  <a:schemeClr val="bg1"/>
                </a:solidFill>
                <a:latin typeface="Microsoft Sans Serif" panose="020B0604020202020204" pitchFamily="34" charset="0"/>
                <a:cs typeface="Microsoft Sans Serif" panose="020B0604020202020204" pitchFamily="34" charset="0"/>
              </a:defRPr>
            </a:lvl4pPr>
            <a:lvl5pPr marL="2057400" indent="-228600">
              <a:buFont typeface="Arial" panose="020B0604020202020204" pitchFamily="34" charset="0"/>
              <a:buChar char="•"/>
              <a:defRPr sz="2400">
                <a:solidFill>
                  <a:schemeClr val="bg1"/>
                </a:solidFill>
                <a:latin typeface="Microsoft Sans Serif" panose="020B0604020202020204" pitchFamily="34" charset="0"/>
                <a:cs typeface="Microsoft Sans Serif"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685597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pic>
        <p:nvPicPr>
          <p:cNvPr id="6" name="Picture 2"/>
          <p:cNvPicPr>
            <a:picLocks noChangeAspect="1"/>
          </p:cNvPicPr>
          <p:nvPr userDrawn="1"/>
        </p:nvPicPr>
        <p:blipFill>
          <a:blip r:embed="rId2"/>
          <a:srcRect/>
          <a:stretch>
            <a:fillRect/>
          </a:stretch>
        </p:blipFill>
        <p:spPr>
          <a:xfrm rot="-5400000">
            <a:off x="7891874" y="-7917466"/>
            <a:ext cx="1180375" cy="17021077"/>
          </a:xfrm>
          <a:prstGeom prst="rect">
            <a:avLst/>
          </a:prstGeom>
        </p:spPr>
      </p:pic>
      <p:sp>
        <p:nvSpPr>
          <p:cNvPr id="7" name="Text Placeholder 9"/>
          <p:cNvSpPr>
            <a:spLocks noGrp="1"/>
          </p:cNvSpPr>
          <p:nvPr>
            <p:ph type="body" sz="quarter" idx="10"/>
          </p:nvPr>
        </p:nvSpPr>
        <p:spPr>
          <a:xfrm>
            <a:off x="304800" y="266700"/>
            <a:ext cx="15392400" cy="685800"/>
          </a:xfrm>
        </p:spPr>
        <p:txBody>
          <a:bodyPr>
            <a:noAutofit/>
          </a:bodyPr>
          <a:lstStyle>
            <a:lvl1pPr marL="0" indent="0">
              <a:buNone/>
              <a:defRPr sz="4000">
                <a:solidFill>
                  <a:schemeClr val="bg1"/>
                </a:solidFill>
                <a:latin typeface="Microsoft Sans Serif" panose="020B0604020202020204" pitchFamily="34" charset="0"/>
                <a:cs typeface="Microsoft Sans Serif" panose="020B0604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Edit Master text styles</a:t>
            </a:r>
          </a:p>
        </p:txBody>
      </p:sp>
      <p:sp>
        <p:nvSpPr>
          <p:cNvPr id="8" name="Text Placeholder 2"/>
          <p:cNvSpPr>
            <a:spLocks noGrp="1"/>
          </p:cNvSpPr>
          <p:nvPr>
            <p:ph type="body" sz="quarter" idx="11"/>
          </p:nvPr>
        </p:nvSpPr>
        <p:spPr>
          <a:xfrm>
            <a:off x="914400" y="1943100"/>
            <a:ext cx="15544800" cy="6019800"/>
          </a:xfrm>
        </p:spPr>
        <p:txBody>
          <a:bodyPr/>
          <a:lstStyle>
            <a:lvl1pPr marL="457200" indent="-457200">
              <a:buFont typeface="Arial" panose="020B0604020202020204" pitchFamily="34" charset="0"/>
              <a:buChar char="•"/>
              <a:defRPr>
                <a:solidFill>
                  <a:srgbClr val="F98A3C"/>
                </a:solidFill>
                <a:latin typeface="Microsoft Sans Serif" panose="020B0604020202020204" pitchFamily="34" charset="0"/>
                <a:cs typeface="Microsoft Sans Serif" panose="020B0604020202020204" pitchFamily="34" charset="0"/>
              </a:defRPr>
            </a:lvl1pPr>
            <a:lvl2pPr marL="914400" indent="-457200">
              <a:buFont typeface="Arial" panose="020B0604020202020204" pitchFamily="34" charset="0"/>
              <a:buChar char="•"/>
              <a:defRPr sz="3000">
                <a:solidFill>
                  <a:schemeClr val="bg1">
                    <a:lumMod val="50000"/>
                  </a:schemeClr>
                </a:solidFill>
                <a:latin typeface="Microsoft Sans Serif" panose="020B0604020202020204" pitchFamily="34" charset="0"/>
                <a:cs typeface="Microsoft Sans Serif" panose="020B0604020202020204" pitchFamily="34" charset="0"/>
              </a:defRPr>
            </a:lvl2pPr>
            <a:lvl3pPr marL="1257300" indent="-342900">
              <a:buFont typeface="Arial" panose="020B0604020202020204" pitchFamily="34" charset="0"/>
              <a:buChar char="•"/>
              <a:defRPr sz="2800">
                <a:solidFill>
                  <a:schemeClr val="bg1">
                    <a:lumMod val="50000"/>
                  </a:schemeClr>
                </a:solidFill>
                <a:latin typeface="Microsoft Sans Serif" panose="020B0604020202020204" pitchFamily="34" charset="0"/>
                <a:cs typeface="Microsoft Sans Serif" panose="020B0604020202020204" pitchFamily="34" charset="0"/>
              </a:defRPr>
            </a:lvl3pPr>
            <a:lvl4pPr marL="1714500" indent="-342900">
              <a:buFont typeface="Arial" panose="020B0604020202020204" pitchFamily="34" charset="0"/>
              <a:buChar char="•"/>
              <a:defRPr sz="2600">
                <a:solidFill>
                  <a:schemeClr val="bg1">
                    <a:lumMod val="50000"/>
                  </a:schemeClr>
                </a:solidFill>
                <a:latin typeface="Microsoft Sans Serif" panose="020B0604020202020204" pitchFamily="34" charset="0"/>
                <a:cs typeface="Microsoft Sans Serif" panose="020B0604020202020204" pitchFamily="34" charset="0"/>
              </a:defRPr>
            </a:lvl4pPr>
            <a:lvl5pPr marL="2171700" indent="-342900">
              <a:buFont typeface="Arial" panose="020B0604020202020204" pitchFamily="34" charset="0"/>
              <a:buChar char="•"/>
              <a:defRPr sz="2400">
                <a:solidFill>
                  <a:schemeClr val="bg1">
                    <a:lumMod val="50000"/>
                  </a:schemeClr>
                </a:solidFill>
                <a:latin typeface="Microsoft Sans Serif" panose="020B0604020202020204" pitchFamily="34" charset="0"/>
                <a:cs typeface="Microsoft Sans Serif"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153478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Custom Layout">
    <p:bg>
      <p:bgPr>
        <a:solidFill>
          <a:srgbClr val="D9D9D9"/>
        </a:solidFill>
        <a:effectLst/>
      </p:bgPr>
    </p:bg>
    <p:spTree>
      <p:nvGrpSpPr>
        <p:cNvPr id="1" name=""/>
        <p:cNvGrpSpPr/>
        <p:nvPr/>
      </p:nvGrpSpPr>
      <p:grpSpPr>
        <a:xfrm>
          <a:off x="0" y="0"/>
          <a:ext cx="0" cy="0"/>
          <a:chOff x="0" y="0"/>
          <a:chExt cx="0" cy="0"/>
        </a:xfrm>
      </p:grpSpPr>
      <p:pic>
        <p:nvPicPr>
          <p:cNvPr id="6" name="Picture 2"/>
          <p:cNvPicPr>
            <a:picLocks noChangeAspect="1"/>
          </p:cNvPicPr>
          <p:nvPr userDrawn="1"/>
        </p:nvPicPr>
        <p:blipFill>
          <a:blip r:embed="rId2"/>
          <a:srcRect/>
          <a:stretch>
            <a:fillRect/>
          </a:stretch>
        </p:blipFill>
        <p:spPr>
          <a:xfrm rot="-5400000">
            <a:off x="7891874" y="-7917466"/>
            <a:ext cx="1180375" cy="17021077"/>
          </a:xfrm>
          <a:prstGeom prst="rect">
            <a:avLst/>
          </a:prstGeom>
        </p:spPr>
      </p:pic>
      <p:sp>
        <p:nvSpPr>
          <p:cNvPr id="7" name="Text Placeholder 9"/>
          <p:cNvSpPr>
            <a:spLocks noGrp="1"/>
          </p:cNvSpPr>
          <p:nvPr>
            <p:ph type="body" sz="quarter" idx="10"/>
          </p:nvPr>
        </p:nvSpPr>
        <p:spPr>
          <a:xfrm>
            <a:off x="304800" y="266700"/>
            <a:ext cx="15392400" cy="685800"/>
          </a:xfrm>
        </p:spPr>
        <p:txBody>
          <a:bodyPr>
            <a:noAutofit/>
          </a:bodyPr>
          <a:lstStyle>
            <a:lvl1pPr marL="0" indent="0">
              <a:buNone/>
              <a:defRPr sz="4000">
                <a:solidFill>
                  <a:schemeClr val="bg1"/>
                </a:solidFill>
                <a:latin typeface="Microsoft Sans Serif" panose="020B0604020202020204" pitchFamily="34" charset="0"/>
                <a:cs typeface="Microsoft Sans Serif" panose="020B0604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Edit Master text styles</a:t>
            </a:r>
          </a:p>
        </p:txBody>
      </p:sp>
      <p:sp>
        <p:nvSpPr>
          <p:cNvPr id="8" name="Text Placeholder 2"/>
          <p:cNvSpPr>
            <a:spLocks noGrp="1"/>
          </p:cNvSpPr>
          <p:nvPr>
            <p:ph type="body" sz="quarter" idx="11" hasCustomPrompt="1"/>
          </p:nvPr>
        </p:nvSpPr>
        <p:spPr>
          <a:xfrm>
            <a:off x="914400" y="1943100"/>
            <a:ext cx="15544800" cy="6019800"/>
          </a:xfrm>
        </p:spPr>
        <p:txBody>
          <a:bodyPr/>
          <a:lstStyle>
            <a:lvl1pPr marL="457200" indent="-457200">
              <a:buFont typeface="Arial" panose="020B0604020202020204" pitchFamily="34" charset="0"/>
              <a:buChar char="•"/>
              <a:defRPr>
                <a:solidFill>
                  <a:srgbClr val="F98A3C"/>
                </a:solidFill>
                <a:latin typeface="Microsoft Sans Serif" panose="020B0604020202020204" pitchFamily="34" charset="0"/>
                <a:cs typeface="Microsoft Sans Serif" panose="020B0604020202020204" pitchFamily="34" charset="0"/>
              </a:defRPr>
            </a:lvl1pPr>
            <a:lvl2pPr marL="914400" indent="-457200">
              <a:buFont typeface="Arial" panose="020B0604020202020204" pitchFamily="34" charset="0"/>
              <a:buChar char="•"/>
              <a:defRPr sz="3000">
                <a:solidFill>
                  <a:srgbClr val="3A547C"/>
                </a:solidFill>
                <a:latin typeface="Microsoft Sans Serif" panose="020B0604020202020204" pitchFamily="34" charset="0"/>
                <a:cs typeface="Microsoft Sans Serif" panose="020B0604020202020204" pitchFamily="34" charset="0"/>
              </a:defRPr>
            </a:lvl2pPr>
            <a:lvl3pPr marL="1257300" indent="-342900">
              <a:buFont typeface="Arial" panose="020B0604020202020204" pitchFamily="34" charset="0"/>
              <a:buChar char="•"/>
              <a:defRPr sz="2800">
                <a:solidFill>
                  <a:srgbClr val="3A547C"/>
                </a:solidFill>
                <a:latin typeface="Microsoft Sans Serif" panose="020B0604020202020204" pitchFamily="34" charset="0"/>
                <a:cs typeface="Microsoft Sans Serif" panose="020B0604020202020204" pitchFamily="34" charset="0"/>
              </a:defRPr>
            </a:lvl3pPr>
            <a:lvl4pPr marL="1714500" indent="-342900">
              <a:buFont typeface="Arial" panose="020B0604020202020204" pitchFamily="34" charset="0"/>
              <a:buChar char="•"/>
              <a:defRPr sz="2600">
                <a:solidFill>
                  <a:srgbClr val="3A547C"/>
                </a:solidFill>
                <a:latin typeface="Microsoft Sans Serif" panose="020B0604020202020204" pitchFamily="34" charset="0"/>
                <a:cs typeface="Microsoft Sans Serif" panose="020B0604020202020204" pitchFamily="34" charset="0"/>
              </a:defRPr>
            </a:lvl4pPr>
            <a:lvl5pPr marL="2171700" indent="-342900">
              <a:buFont typeface="Arial" panose="020B0604020202020204" pitchFamily="34" charset="0"/>
              <a:buChar char="•"/>
              <a:defRPr sz="2400">
                <a:solidFill>
                  <a:srgbClr val="3A547C"/>
                </a:solidFill>
                <a:latin typeface="Microsoft Sans Serif" panose="020B0604020202020204" pitchFamily="34" charset="0"/>
                <a:cs typeface="Microsoft Sans Serif" panose="020B0604020202020204" pitchFamily="34" charset="0"/>
              </a:defRPr>
            </a:lvl5pPr>
          </a:lstStyle>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18"/>
          <p:cNvPicPr>
            <a:picLocks noChangeAspect="1"/>
          </p:cNvPicPr>
          <p:nvPr userDrawn="1"/>
        </p:nvPicPr>
        <p:blipFill>
          <a:blip r:embed="rId3"/>
          <a:srcRect/>
          <a:stretch>
            <a:fillRect/>
          </a:stretch>
        </p:blipFill>
        <p:spPr>
          <a:xfrm>
            <a:off x="16600523" y="8596212"/>
            <a:ext cx="1317554" cy="1324175"/>
          </a:xfrm>
          <a:prstGeom prst="rect">
            <a:avLst/>
          </a:prstGeom>
        </p:spPr>
      </p:pic>
    </p:spTree>
    <p:extLst>
      <p:ext uri="{BB962C8B-B14F-4D97-AF65-F5344CB8AC3E}">
        <p14:creationId xmlns:p14="http://schemas.microsoft.com/office/powerpoint/2010/main" val="36521353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_Spokane, WA">
    <p:bg>
      <p:bgPr>
        <a:solidFill>
          <a:srgbClr val="D9D9D9"/>
        </a:solidFill>
        <a:effectLst/>
      </p:bgPr>
    </p:bg>
    <p:spTree>
      <p:nvGrpSpPr>
        <p:cNvPr id="1" name=""/>
        <p:cNvGrpSpPr/>
        <p:nvPr/>
      </p:nvGrpSpPr>
      <p:grpSpPr>
        <a:xfrm>
          <a:off x="0" y="0"/>
          <a:ext cx="0" cy="0"/>
          <a:chOff x="0" y="0"/>
          <a:chExt cx="0" cy="0"/>
        </a:xfrm>
      </p:grpSpPr>
      <p:pic>
        <p:nvPicPr>
          <p:cNvPr id="12" name="Picture 2"/>
          <p:cNvPicPr>
            <a:picLocks noChangeAspect="1"/>
          </p:cNvPicPr>
          <p:nvPr userDrawn="1"/>
        </p:nvPicPr>
        <p:blipFill>
          <a:blip r:embed="rId2"/>
          <a:srcRect l="23220" r="23220"/>
          <a:stretch>
            <a:fillRect/>
          </a:stretch>
        </p:blipFill>
        <p:spPr>
          <a:xfrm>
            <a:off x="2260023" y="-181841"/>
            <a:ext cx="5871119" cy="10962112"/>
          </a:xfrm>
          <a:prstGeom prst="rect">
            <a:avLst/>
          </a:prstGeom>
        </p:spPr>
      </p:pic>
      <p:pic>
        <p:nvPicPr>
          <p:cNvPr id="6" name="Picture 3"/>
          <p:cNvPicPr>
            <a:picLocks noChangeAspect="1"/>
          </p:cNvPicPr>
          <p:nvPr userDrawn="1"/>
        </p:nvPicPr>
        <p:blipFill>
          <a:blip r:embed="rId3"/>
          <a:srcRect/>
          <a:stretch>
            <a:fillRect/>
          </a:stretch>
        </p:blipFill>
        <p:spPr>
          <a:xfrm>
            <a:off x="2255591" y="1338235"/>
            <a:ext cx="529603" cy="7636912"/>
          </a:xfrm>
          <a:prstGeom prst="rect">
            <a:avLst/>
          </a:prstGeom>
        </p:spPr>
      </p:pic>
      <p:pic>
        <p:nvPicPr>
          <p:cNvPr id="7" name="Picture 11"/>
          <p:cNvPicPr>
            <a:picLocks noChangeAspect="1"/>
          </p:cNvPicPr>
          <p:nvPr userDrawn="1"/>
        </p:nvPicPr>
        <p:blipFill>
          <a:blip r:embed="rId4"/>
          <a:srcRect/>
          <a:stretch>
            <a:fillRect/>
          </a:stretch>
        </p:blipFill>
        <p:spPr>
          <a:xfrm>
            <a:off x="369923" y="8596212"/>
            <a:ext cx="1317554" cy="1324175"/>
          </a:xfrm>
          <a:prstGeom prst="rect">
            <a:avLst/>
          </a:prstGeom>
        </p:spPr>
      </p:pic>
      <p:pic>
        <p:nvPicPr>
          <p:cNvPr id="8" name="Picture 12"/>
          <p:cNvPicPr>
            <a:picLocks noChangeAspect="1"/>
          </p:cNvPicPr>
          <p:nvPr userDrawn="1"/>
        </p:nvPicPr>
        <p:blipFill>
          <a:blip r:embed="rId5"/>
          <a:srcRect l="341" r="341"/>
          <a:stretch>
            <a:fillRect/>
          </a:stretch>
        </p:blipFill>
        <p:spPr>
          <a:xfrm>
            <a:off x="2796425" y="3267778"/>
            <a:ext cx="5334717" cy="3580929"/>
          </a:xfrm>
          <a:prstGeom prst="rect">
            <a:avLst/>
          </a:prstGeom>
        </p:spPr>
      </p:pic>
      <p:pic>
        <p:nvPicPr>
          <p:cNvPr id="9" name="Picture 6"/>
          <p:cNvPicPr>
            <a:picLocks noChangeAspect="1"/>
          </p:cNvPicPr>
          <p:nvPr userDrawn="1"/>
        </p:nvPicPr>
        <p:blipFill>
          <a:blip r:embed="rId4">
            <a:alphaModFix amt="26000"/>
          </a:blip>
          <a:srcRect/>
          <a:stretch>
            <a:fillRect/>
          </a:stretch>
        </p:blipFill>
        <p:spPr>
          <a:xfrm>
            <a:off x="10759931" y="353412"/>
            <a:ext cx="9553037" cy="9580176"/>
          </a:xfrm>
          <a:prstGeom prst="rect">
            <a:avLst/>
          </a:prstGeom>
        </p:spPr>
      </p:pic>
      <p:sp>
        <p:nvSpPr>
          <p:cNvPr id="10" name="TextBox 4"/>
          <p:cNvSpPr txBox="1"/>
          <p:nvPr userDrawn="1"/>
        </p:nvSpPr>
        <p:spPr>
          <a:xfrm>
            <a:off x="3133171" y="1636554"/>
            <a:ext cx="4086231" cy="503782"/>
          </a:xfrm>
          <a:prstGeom prst="rect">
            <a:avLst/>
          </a:prstGeom>
        </p:spPr>
        <p:txBody>
          <a:bodyPr lIns="0" tIns="0" rIns="0" bIns="0" rtlCol="0" anchor="t">
            <a:spAutoFit/>
          </a:bodyPr>
          <a:lstStyle/>
          <a:p>
            <a:pPr>
              <a:lnSpc>
                <a:spcPts val="4011"/>
              </a:lnSpc>
            </a:pPr>
            <a:r>
              <a:rPr lang="en-US" sz="3343" b="1" spc="220" dirty="0">
                <a:solidFill>
                  <a:srgbClr val="F58431"/>
                </a:solidFill>
                <a:latin typeface="Montserrat Extra-Bold"/>
              </a:rPr>
              <a:t>SPOKANE, WA</a:t>
            </a:r>
          </a:p>
        </p:txBody>
      </p:sp>
      <p:sp>
        <p:nvSpPr>
          <p:cNvPr id="11" name="Text Placeholder 10"/>
          <p:cNvSpPr>
            <a:spLocks noGrp="1"/>
          </p:cNvSpPr>
          <p:nvPr>
            <p:ph type="body" sz="quarter" idx="10"/>
          </p:nvPr>
        </p:nvSpPr>
        <p:spPr>
          <a:xfrm>
            <a:off x="10210800" y="1560513"/>
            <a:ext cx="7772400" cy="7392987"/>
          </a:xfrm>
        </p:spPr>
        <p:txBody>
          <a:bodyPr/>
          <a:lstStyle>
            <a:lvl1pPr marL="457200" indent="-457200">
              <a:buFont typeface="Arial" panose="020B0604020202020204" pitchFamily="34" charset="0"/>
              <a:buChar char="•"/>
              <a:defRPr>
                <a:solidFill>
                  <a:srgbClr val="3A547C"/>
                </a:solidFill>
                <a:latin typeface="Microsoft Sans Serif" panose="020B0604020202020204" pitchFamily="34" charset="0"/>
                <a:cs typeface="Microsoft Sans Serif" panose="020B0604020202020204" pitchFamily="34" charset="0"/>
              </a:defRPr>
            </a:lvl1pPr>
            <a:lvl2pPr marL="914400" indent="-457200">
              <a:buFont typeface="Arial" panose="020B0604020202020204" pitchFamily="34" charset="0"/>
              <a:buChar char="•"/>
              <a:defRPr sz="3000">
                <a:solidFill>
                  <a:srgbClr val="3A547C"/>
                </a:solidFill>
                <a:latin typeface="Microsoft Sans Serif" panose="020B0604020202020204" pitchFamily="34" charset="0"/>
                <a:cs typeface="Microsoft Sans Serif" panose="020B0604020202020204" pitchFamily="34" charset="0"/>
              </a:defRPr>
            </a:lvl2pPr>
            <a:lvl3pPr marL="1257300" indent="-342900">
              <a:buFont typeface="Arial" panose="020B0604020202020204" pitchFamily="34" charset="0"/>
              <a:buChar char="•"/>
              <a:defRPr sz="2800">
                <a:solidFill>
                  <a:srgbClr val="3A547C"/>
                </a:solidFill>
                <a:latin typeface="Microsoft Sans Serif" panose="020B0604020202020204" pitchFamily="34" charset="0"/>
                <a:cs typeface="Microsoft Sans Serif" panose="020B0604020202020204" pitchFamily="34" charset="0"/>
              </a:defRPr>
            </a:lvl3pPr>
            <a:lvl4pPr marL="1714500" indent="-342900">
              <a:buFont typeface="Arial" panose="020B0604020202020204" pitchFamily="34" charset="0"/>
              <a:buChar char="•"/>
              <a:defRPr sz="2600">
                <a:solidFill>
                  <a:srgbClr val="3A547C"/>
                </a:solidFill>
                <a:latin typeface="Microsoft Sans Serif" panose="020B0604020202020204" pitchFamily="34" charset="0"/>
                <a:cs typeface="Microsoft Sans Serif" panose="020B0604020202020204" pitchFamily="34" charset="0"/>
              </a:defRPr>
            </a:lvl4pPr>
            <a:lvl5pPr marL="2171700" indent="-342900">
              <a:buFont typeface="Arial" panose="020B0604020202020204" pitchFamily="34" charset="0"/>
              <a:buChar char="•"/>
              <a:defRPr sz="2400">
                <a:solidFill>
                  <a:srgbClr val="3A547C"/>
                </a:solidFill>
                <a:latin typeface="Microsoft Sans Serif" panose="020B0604020202020204" pitchFamily="34" charset="0"/>
                <a:cs typeface="Microsoft Sans Serif"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Box 5"/>
          <p:cNvSpPr txBox="1"/>
          <p:nvPr userDrawn="1"/>
        </p:nvSpPr>
        <p:spPr>
          <a:xfrm>
            <a:off x="3133171" y="2156992"/>
            <a:ext cx="4086231" cy="779347"/>
          </a:xfrm>
          <a:prstGeom prst="rect">
            <a:avLst/>
          </a:prstGeom>
        </p:spPr>
        <p:txBody>
          <a:bodyPr lIns="0" tIns="0" rIns="0" bIns="0" rtlCol="0" anchor="t">
            <a:spAutoFit/>
          </a:bodyPr>
          <a:lstStyle/>
          <a:p>
            <a:pPr>
              <a:lnSpc>
                <a:spcPts val="3178"/>
              </a:lnSpc>
            </a:pPr>
            <a:r>
              <a:rPr lang="en-US" sz="1974" dirty="0">
                <a:solidFill>
                  <a:srgbClr val="FFFFFF"/>
                </a:solidFill>
                <a:latin typeface="Montserrat Extra-Bold"/>
              </a:rPr>
              <a:t>K</a:t>
            </a:r>
            <a:r>
              <a:rPr lang="en-US" sz="1974" dirty="0">
                <a:solidFill>
                  <a:srgbClr val="FFFFFF"/>
                </a:solidFill>
                <a:latin typeface="Montserrat Extra-Light"/>
              </a:rPr>
              <a:t>eytronic Headquarters</a:t>
            </a:r>
          </a:p>
          <a:p>
            <a:pPr>
              <a:lnSpc>
                <a:spcPts val="3178"/>
              </a:lnSpc>
            </a:pPr>
            <a:endParaRPr lang="en-US" sz="1974" dirty="0">
              <a:solidFill>
                <a:srgbClr val="FFFFFF"/>
              </a:solidFill>
              <a:latin typeface="Montserrat Extra-Light"/>
            </a:endParaRPr>
          </a:p>
        </p:txBody>
      </p:sp>
    </p:spTree>
    <p:extLst>
      <p:ext uri="{BB962C8B-B14F-4D97-AF65-F5344CB8AC3E}">
        <p14:creationId xmlns:p14="http://schemas.microsoft.com/office/powerpoint/2010/main" val="41620713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9_El Paso, TX">
    <p:bg>
      <p:bgPr>
        <a:solidFill>
          <a:srgbClr val="D9D9D9"/>
        </a:solidFill>
        <a:effectLst/>
      </p:bgPr>
    </p:bg>
    <p:spTree>
      <p:nvGrpSpPr>
        <p:cNvPr id="1" name=""/>
        <p:cNvGrpSpPr/>
        <p:nvPr/>
      </p:nvGrpSpPr>
      <p:grpSpPr>
        <a:xfrm>
          <a:off x="0" y="0"/>
          <a:ext cx="0" cy="0"/>
          <a:chOff x="0" y="0"/>
          <a:chExt cx="0" cy="0"/>
        </a:xfrm>
      </p:grpSpPr>
      <p:pic>
        <p:nvPicPr>
          <p:cNvPr id="6" name="Picture 6"/>
          <p:cNvPicPr>
            <a:picLocks noChangeAspect="1"/>
          </p:cNvPicPr>
          <p:nvPr userDrawn="1"/>
        </p:nvPicPr>
        <p:blipFill>
          <a:blip r:embed="rId2">
            <a:alphaModFix amt="26000"/>
          </a:blip>
          <a:srcRect/>
          <a:stretch>
            <a:fillRect/>
          </a:stretch>
        </p:blipFill>
        <p:spPr>
          <a:xfrm>
            <a:off x="-2920875" y="353412"/>
            <a:ext cx="9553037" cy="9580176"/>
          </a:xfrm>
          <a:prstGeom prst="rect">
            <a:avLst/>
          </a:prstGeom>
        </p:spPr>
      </p:pic>
      <p:pic>
        <p:nvPicPr>
          <p:cNvPr id="7" name="Picture 6"/>
          <p:cNvPicPr>
            <a:picLocks noChangeAspect="1"/>
          </p:cNvPicPr>
          <p:nvPr userDrawn="1"/>
        </p:nvPicPr>
        <p:blipFill>
          <a:blip r:embed="rId3"/>
          <a:srcRect l="23220" r="23220"/>
          <a:stretch>
            <a:fillRect/>
          </a:stretch>
        </p:blipFill>
        <p:spPr>
          <a:xfrm>
            <a:off x="10350403" y="-181841"/>
            <a:ext cx="5871119" cy="10962112"/>
          </a:xfrm>
          <a:prstGeom prst="rect">
            <a:avLst/>
          </a:prstGeom>
        </p:spPr>
      </p:pic>
      <p:pic>
        <p:nvPicPr>
          <p:cNvPr id="8" name="Picture 7"/>
          <p:cNvPicPr>
            <a:picLocks noChangeAspect="1"/>
          </p:cNvPicPr>
          <p:nvPr userDrawn="1"/>
        </p:nvPicPr>
        <p:blipFill>
          <a:blip r:embed="rId4"/>
          <a:srcRect/>
          <a:stretch>
            <a:fillRect/>
          </a:stretch>
        </p:blipFill>
        <p:spPr>
          <a:xfrm>
            <a:off x="10345971" y="1338235"/>
            <a:ext cx="529603" cy="7636912"/>
          </a:xfrm>
          <a:prstGeom prst="rect">
            <a:avLst/>
          </a:prstGeom>
        </p:spPr>
      </p:pic>
      <p:pic>
        <p:nvPicPr>
          <p:cNvPr id="9" name="Picture 11"/>
          <p:cNvPicPr>
            <a:picLocks noChangeAspect="1"/>
          </p:cNvPicPr>
          <p:nvPr userDrawn="1"/>
        </p:nvPicPr>
        <p:blipFill>
          <a:blip r:embed="rId5"/>
          <a:srcRect l="465" r="465"/>
          <a:stretch>
            <a:fillRect/>
          </a:stretch>
        </p:blipFill>
        <p:spPr>
          <a:xfrm>
            <a:off x="10886805" y="3267778"/>
            <a:ext cx="5334717" cy="3580929"/>
          </a:xfrm>
          <a:prstGeom prst="rect">
            <a:avLst/>
          </a:prstGeom>
        </p:spPr>
      </p:pic>
      <p:sp>
        <p:nvSpPr>
          <p:cNvPr id="10" name="TextBox 4"/>
          <p:cNvSpPr txBox="1"/>
          <p:nvPr userDrawn="1"/>
        </p:nvSpPr>
        <p:spPr>
          <a:xfrm>
            <a:off x="11223551" y="1338235"/>
            <a:ext cx="4534153" cy="503782"/>
          </a:xfrm>
          <a:prstGeom prst="rect">
            <a:avLst/>
          </a:prstGeom>
        </p:spPr>
        <p:txBody>
          <a:bodyPr lIns="0" tIns="0" rIns="0" bIns="0" rtlCol="0" anchor="t">
            <a:spAutoFit/>
          </a:bodyPr>
          <a:lstStyle/>
          <a:p>
            <a:pPr>
              <a:lnSpc>
                <a:spcPts val="4011"/>
              </a:lnSpc>
            </a:pPr>
            <a:r>
              <a:rPr lang="en-US" sz="3343" b="1" spc="220" dirty="0">
                <a:solidFill>
                  <a:srgbClr val="F58431"/>
                </a:solidFill>
                <a:latin typeface="Montserrat Extra-Bold"/>
              </a:rPr>
              <a:t>EL PASO, TEXAS</a:t>
            </a:r>
          </a:p>
        </p:txBody>
      </p:sp>
      <p:sp>
        <p:nvSpPr>
          <p:cNvPr id="11" name="TextBox 5"/>
          <p:cNvSpPr txBox="1"/>
          <p:nvPr userDrawn="1"/>
        </p:nvSpPr>
        <p:spPr>
          <a:xfrm>
            <a:off x="11223551" y="1914051"/>
            <a:ext cx="4086231" cy="376372"/>
          </a:xfrm>
          <a:prstGeom prst="rect">
            <a:avLst/>
          </a:prstGeom>
        </p:spPr>
        <p:txBody>
          <a:bodyPr lIns="0" tIns="0" rIns="0" bIns="0" rtlCol="0" anchor="t">
            <a:spAutoFit/>
          </a:bodyPr>
          <a:lstStyle/>
          <a:p>
            <a:pPr>
              <a:lnSpc>
                <a:spcPts val="3178"/>
              </a:lnSpc>
            </a:pPr>
            <a:r>
              <a:rPr lang="en-US" sz="1974" dirty="0">
                <a:solidFill>
                  <a:srgbClr val="FFFFFF"/>
                </a:solidFill>
                <a:latin typeface="Montserrat Extra-Bold"/>
              </a:rPr>
              <a:t>W</a:t>
            </a:r>
            <a:r>
              <a:rPr lang="en-US" sz="1974" dirty="0">
                <a:solidFill>
                  <a:srgbClr val="FFFFFF"/>
                </a:solidFill>
                <a:latin typeface="Montserrat Extra-Light"/>
              </a:rPr>
              <a:t>orldwide Distribution Center</a:t>
            </a:r>
          </a:p>
        </p:txBody>
      </p:sp>
      <p:sp>
        <p:nvSpPr>
          <p:cNvPr id="12" name="Text Placeholder 11"/>
          <p:cNvSpPr>
            <a:spLocks noGrp="1"/>
          </p:cNvSpPr>
          <p:nvPr>
            <p:ph type="body" sz="quarter" idx="10"/>
          </p:nvPr>
        </p:nvSpPr>
        <p:spPr>
          <a:xfrm>
            <a:off x="3225123" y="1562100"/>
            <a:ext cx="6147478" cy="8079989"/>
          </a:xfrm>
        </p:spPr>
        <p:txBody>
          <a:bodyPr/>
          <a:lstStyle>
            <a:lvl1pPr marL="457200" indent="-457200">
              <a:buFont typeface="Arial" panose="020B0604020202020204" pitchFamily="34" charset="0"/>
              <a:buChar char="•"/>
              <a:defRPr>
                <a:solidFill>
                  <a:srgbClr val="3A547C"/>
                </a:solidFill>
                <a:latin typeface="Microsoft Sans Serif" panose="020B0604020202020204" pitchFamily="34" charset="0"/>
                <a:cs typeface="Microsoft Sans Serif" panose="020B0604020202020204" pitchFamily="34" charset="0"/>
              </a:defRPr>
            </a:lvl1pPr>
            <a:lvl2pPr marL="914400" indent="-457200">
              <a:buFont typeface="Arial" panose="020B0604020202020204" pitchFamily="34" charset="0"/>
              <a:buChar char="•"/>
              <a:defRPr sz="3000">
                <a:solidFill>
                  <a:srgbClr val="3A547C"/>
                </a:solidFill>
                <a:latin typeface="Microsoft Sans Serif" panose="020B0604020202020204" pitchFamily="34" charset="0"/>
                <a:cs typeface="Microsoft Sans Serif" panose="020B0604020202020204" pitchFamily="34" charset="0"/>
              </a:defRPr>
            </a:lvl2pPr>
            <a:lvl3pPr marL="1257300" indent="-342900">
              <a:buFont typeface="Arial" panose="020B0604020202020204" pitchFamily="34" charset="0"/>
              <a:buChar char="•"/>
              <a:defRPr sz="2800">
                <a:solidFill>
                  <a:srgbClr val="3A547C"/>
                </a:solidFill>
                <a:latin typeface="Microsoft Sans Serif" panose="020B0604020202020204" pitchFamily="34" charset="0"/>
                <a:cs typeface="Microsoft Sans Serif" panose="020B0604020202020204" pitchFamily="34" charset="0"/>
              </a:defRPr>
            </a:lvl3pPr>
            <a:lvl4pPr marL="1714500" indent="-342900">
              <a:buFont typeface="Arial" panose="020B0604020202020204" pitchFamily="34" charset="0"/>
              <a:buChar char="•"/>
              <a:defRPr sz="2600">
                <a:solidFill>
                  <a:srgbClr val="3A547C"/>
                </a:solidFill>
                <a:latin typeface="Microsoft Sans Serif" panose="020B0604020202020204" pitchFamily="34" charset="0"/>
                <a:cs typeface="Microsoft Sans Serif" panose="020B0604020202020204" pitchFamily="34" charset="0"/>
              </a:defRPr>
            </a:lvl4pPr>
            <a:lvl5pPr marL="2171700" indent="-342900">
              <a:buFont typeface="Arial" panose="020B0604020202020204" pitchFamily="34" charset="0"/>
              <a:buChar char="•"/>
              <a:defRPr sz="2400">
                <a:solidFill>
                  <a:srgbClr val="3A547C"/>
                </a:solidFill>
                <a:latin typeface="Microsoft Sans Serif" panose="020B0604020202020204" pitchFamily="34" charset="0"/>
                <a:cs typeface="Microsoft Sans Serif"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25447652"/>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9137"/>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257300" y="2738438"/>
            <a:ext cx="15773400" cy="652780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257300" y="9534525"/>
            <a:ext cx="4114800" cy="547688"/>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6057900" y="9534525"/>
            <a:ext cx="6172200" cy="547688"/>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2915900" y="9534525"/>
            <a:ext cx="4114800" cy="547688"/>
          </a:xfrm>
          <a:prstGeom prst="rect">
            <a:avLst/>
          </a:prstGeom>
        </p:spPr>
        <p:txBody>
          <a:bodyPr vert="horz" lIns="91440" tIns="45720" rIns="91440" bIns="45720" rtlCol="0" anchor="ctr"/>
          <a:lstStyle>
            <a:lvl1pPr algn="r">
              <a:defRPr sz="1200">
                <a:solidFill>
                  <a:schemeClr val="tx1">
                    <a:tint val="75000"/>
                  </a:schemeClr>
                </a:solidFill>
              </a:defRPr>
            </a:lvl1pPr>
          </a:lstStyle>
          <a:p>
            <a:fld id="{D42B7DF9-A828-460E-9B3C-5EFD9EF4F22A}" type="slidenum">
              <a:rPr lang="en-US" smtClean="0"/>
              <a:t>‹#›</a:t>
            </a:fld>
            <a:endParaRPr lang="en-US"/>
          </a:p>
        </p:txBody>
      </p:sp>
    </p:spTree>
    <p:extLst>
      <p:ext uri="{BB962C8B-B14F-4D97-AF65-F5344CB8AC3E}">
        <p14:creationId xmlns:p14="http://schemas.microsoft.com/office/powerpoint/2010/main" val="4031985243"/>
      </p:ext>
    </p:extLst>
  </p:cSld>
  <p:clrMap bg1="lt1" tx1="dk1" bg2="lt2" tx2="dk2" accent1="accent1" accent2="accent2" accent3="accent3" accent4="accent4" accent5="accent5" accent6="accent6" hlink="hlink" folHlink="folHlink"/>
  <p:sldLayoutIdLst>
    <p:sldLayoutId id="2147483699" r:id="rId1"/>
    <p:sldLayoutId id="2147483734" r:id="rId2"/>
    <p:sldLayoutId id="2147483731" r:id="rId3"/>
    <p:sldLayoutId id="2147483701"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 id="2147483712" r:id="rId14"/>
    <p:sldLayoutId id="2147483713" r:id="rId15"/>
    <p:sldLayoutId id="2147483735" r:id="rId16"/>
    <p:sldLayoutId id="2147483736" r:id="rId17"/>
    <p:sldLayoutId id="2147483714" r:id="rId18"/>
    <p:sldLayoutId id="2147483715" r:id="rId19"/>
    <p:sldLayoutId id="2147483716" r:id="rId20"/>
    <p:sldLayoutId id="2147483717" r:id="rId21"/>
    <p:sldLayoutId id="2147483718" r:id="rId22"/>
    <p:sldLayoutId id="2147483719" r:id="rId23"/>
    <p:sldLayoutId id="2147483720" r:id="rId24"/>
    <p:sldLayoutId id="2147483721" r:id="rId25"/>
    <p:sldLayoutId id="2147483732" r:id="rId26"/>
    <p:sldLayoutId id="2147483733" r:id="rId27"/>
    <p:sldLayoutId id="2147483722" r:id="rId28"/>
    <p:sldLayoutId id="2147483723" r:id="rId29"/>
    <p:sldLayoutId id="2147483724" r:id="rId30"/>
    <p:sldLayoutId id="2147483725" r:id="rId31"/>
    <p:sldLayoutId id="2147483726" r:id="rId32"/>
    <p:sldLayoutId id="2147483727" r:id="rId33"/>
    <p:sldLayoutId id="2147483730" r:id="rId34"/>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hyperlink" Target="http://www.sec.gov/" TargetMode="External"/><Relationship Id="rId2" Type="http://schemas.openxmlformats.org/officeDocument/2006/relationships/hyperlink" Target="https://www.keytronic.com/investor-relations/sec-filings/" TargetMode="External"/><Relationship Id="rId1" Type="http://schemas.openxmlformats.org/officeDocument/2006/relationships/slideLayout" Target="../slideLayouts/slideLayout7.xml"/><Relationship Id="rId4" Type="http://schemas.openxmlformats.org/officeDocument/2006/relationships/hyperlink" Target="http://www.keytronic.com/investor-relations/press-releases/"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1752600" y="4778587"/>
            <a:ext cx="14630400" cy="2117513"/>
          </a:xfrm>
        </p:spPr>
        <p:txBody>
          <a:bodyPr>
            <a:normAutofit/>
          </a:bodyPr>
          <a:lstStyle/>
          <a:p>
            <a:pPr lvl="0"/>
            <a:r>
              <a:rPr lang="en-US" dirty="0"/>
              <a:t>Fourth Quarter and Year End </a:t>
            </a:r>
          </a:p>
          <a:p>
            <a:pPr lvl="0"/>
            <a:r>
              <a:rPr lang="en-US" dirty="0"/>
              <a:t>for Fiscal 2025 Earnings Call</a:t>
            </a:r>
          </a:p>
          <a:p>
            <a:endParaRPr lang="en-US" dirty="0"/>
          </a:p>
        </p:txBody>
      </p:sp>
      <p:sp>
        <p:nvSpPr>
          <p:cNvPr id="2" name="TextBox 1"/>
          <p:cNvSpPr txBox="1"/>
          <p:nvPr/>
        </p:nvSpPr>
        <p:spPr>
          <a:xfrm>
            <a:off x="6906918" y="7200900"/>
            <a:ext cx="4474165" cy="707886"/>
          </a:xfrm>
          <a:prstGeom prst="rect">
            <a:avLst/>
          </a:prstGeom>
          <a:noFill/>
        </p:spPr>
        <p:txBody>
          <a:bodyPr wrap="square" rtlCol="0">
            <a:spAutoFit/>
          </a:bodyPr>
          <a:lstStyle/>
          <a:p>
            <a:pPr algn="ctr"/>
            <a:r>
              <a:rPr lang="en-US" sz="4000" b="1">
                <a:solidFill>
                  <a:srgbClr val="3A547C"/>
                </a:solidFill>
                <a:latin typeface="Microsoft Sans Serif" panose="020B0604020202020204" pitchFamily="34" charset="0"/>
                <a:cs typeface="Microsoft Sans Serif" panose="020B0604020202020204" pitchFamily="34" charset="0"/>
              </a:rPr>
              <a:t>August 27</a:t>
            </a:r>
            <a:r>
              <a:rPr lang="en-US" sz="4000" b="1" kern="1200">
                <a:solidFill>
                  <a:srgbClr val="3A547C"/>
                </a:solidFill>
                <a:latin typeface="Microsoft Sans Serif" panose="020B0604020202020204" pitchFamily="34" charset="0"/>
                <a:ea typeface="+mn-ea"/>
                <a:cs typeface="Microsoft Sans Serif" panose="020B0604020202020204" pitchFamily="34" charset="0"/>
              </a:rPr>
              <a:t>, </a:t>
            </a:r>
            <a:r>
              <a:rPr lang="en-US" sz="4000" b="1" kern="1200" dirty="0">
                <a:solidFill>
                  <a:srgbClr val="3A547C"/>
                </a:solidFill>
                <a:latin typeface="Microsoft Sans Serif" panose="020B0604020202020204" pitchFamily="34" charset="0"/>
                <a:ea typeface="+mn-ea"/>
                <a:cs typeface="Microsoft Sans Serif" panose="020B0604020202020204" pitchFamily="34" charset="0"/>
              </a:rPr>
              <a:t>2025</a:t>
            </a:r>
          </a:p>
        </p:txBody>
      </p:sp>
    </p:spTree>
    <p:extLst>
      <p:ext uri="{BB962C8B-B14F-4D97-AF65-F5344CB8AC3E}">
        <p14:creationId xmlns:p14="http://schemas.microsoft.com/office/powerpoint/2010/main" val="4797218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990600" y="190500"/>
            <a:ext cx="15392400" cy="685800"/>
          </a:xfrm>
        </p:spPr>
        <p:txBody>
          <a:bodyPr/>
          <a:lstStyle/>
          <a:p>
            <a:r>
              <a:rPr lang="en-US" sz="5400" dirty="0"/>
              <a:t>2025 Highlights</a:t>
            </a:r>
          </a:p>
        </p:txBody>
      </p:sp>
      <p:sp>
        <p:nvSpPr>
          <p:cNvPr id="3" name="Text Placeholder 2"/>
          <p:cNvSpPr>
            <a:spLocks noGrp="1"/>
          </p:cNvSpPr>
          <p:nvPr>
            <p:ph type="body" sz="quarter" idx="11"/>
          </p:nvPr>
        </p:nvSpPr>
        <p:spPr>
          <a:xfrm>
            <a:off x="1558880" y="1912242"/>
            <a:ext cx="14578061" cy="7542241"/>
          </a:xfrm>
        </p:spPr>
        <p:txBody>
          <a:bodyPr>
            <a:normAutofit/>
          </a:bodyPr>
          <a:lstStyle/>
          <a:p>
            <a:pPr>
              <a:lnSpc>
                <a:spcPct val="110000"/>
              </a:lnSpc>
              <a:spcBef>
                <a:spcPts val="600"/>
              </a:spcBef>
              <a:spcAft>
                <a:spcPts val="600"/>
              </a:spcAft>
            </a:pPr>
            <a:r>
              <a:rPr lang="en-US" sz="3600" dirty="0">
                <a:solidFill>
                  <a:srgbClr val="3A547C"/>
                </a:solidFill>
              </a:rPr>
              <a:t>Fiscal 2025 was a year of transition and uncertainty</a:t>
            </a:r>
          </a:p>
          <a:p>
            <a:pPr>
              <a:lnSpc>
                <a:spcPct val="110000"/>
              </a:lnSpc>
              <a:spcBef>
                <a:spcPts val="600"/>
              </a:spcBef>
              <a:spcAft>
                <a:spcPts val="600"/>
              </a:spcAft>
            </a:pPr>
            <a:r>
              <a:rPr lang="en-US" sz="3600" dirty="0">
                <a:solidFill>
                  <a:srgbClr val="3A547C"/>
                </a:solidFill>
              </a:rPr>
              <a:t>Despite reduction of demand from two longstanding customers, we had expected to fill void with new programs</a:t>
            </a:r>
          </a:p>
          <a:p>
            <a:pPr>
              <a:lnSpc>
                <a:spcPct val="110000"/>
              </a:lnSpc>
              <a:spcBef>
                <a:spcPts val="600"/>
              </a:spcBef>
              <a:spcAft>
                <a:spcPts val="600"/>
              </a:spcAft>
            </a:pPr>
            <a:r>
              <a:rPr lang="en-US" sz="3600" dirty="0">
                <a:solidFill>
                  <a:srgbClr val="3A547C"/>
                </a:solidFill>
              </a:rPr>
              <a:t>Uncertainty of tariffs delayed most of new program launches into fiscal 2026</a:t>
            </a:r>
          </a:p>
          <a:p>
            <a:pPr>
              <a:lnSpc>
                <a:spcPct val="110000"/>
              </a:lnSpc>
              <a:spcBef>
                <a:spcPts val="600"/>
              </a:spcBef>
              <a:spcAft>
                <a:spcPts val="600"/>
              </a:spcAft>
            </a:pPr>
            <a:r>
              <a:rPr lang="en-US" sz="3600" dirty="0">
                <a:solidFill>
                  <a:srgbClr val="3A547C"/>
                </a:solidFill>
              </a:rPr>
              <a:t>Right-sized cost structure in Mexico and introduced new production efficiencies and automation  </a:t>
            </a:r>
          </a:p>
          <a:p>
            <a:pPr>
              <a:lnSpc>
                <a:spcPct val="110000"/>
              </a:lnSpc>
              <a:spcBef>
                <a:spcPts val="600"/>
              </a:spcBef>
              <a:spcAft>
                <a:spcPts val="600"/>
              </a:spcAft>
            </a:pPr>
            <a:r>
              <a:rPr lang="en-US" sz="3600" dirty="0">
                <a:solidFill>
                  <a:srgbClr val="3A547C"/>
                </a:solidFill>
              </a:rPr>
              <a:t>Transitioned manufacturing footprint by investing in US and Vietnam</a:t>
            </a:r>
          </a:p>
        </p:txBody>
      </p:sp>
      <p:sp>
        <p:nvSpPr>
          <p:cNvPr id="4" name="Google Shape;35;p5">
            <a:extLst>
              <a:ext uri="{FF2B5EF4-FFF2-40B4-BE49-F238E27FC236}">
                <a16:creationId xmlns:a16="http://schemas.microsoft.com/office/drawing/2014/main" id="{8B0EAC2E-A770-CD44-F5BE-FA59B93404AB}"/>
              </a:ext>
            </a:extLst>
          </p:cNvPr>
          <p:cNvSpPr txBox="1">
            <a:spLocks/>
          </p:cNvSpPr>
          <p:nvPr/>
        </p:nvSpPr>
        <p:spPr>
          <a:xfrm>
            <a:off x="8116211" y="9485209"/>
            <a:ext cx="731700" cy="524700"/>
          </a:xfrm>
          <a:prstGeom prst="rect">
            <a:avLst/>
          </a:prstGeom>
        </p:spPr>
        <p:txBody>
          <a:bodyPr spcFirstLastPara="1" wrap="square" lIns="121900" tIns="121900" rIns="121900" bIns="121900" anchor="ctr" anchorCtr="0">
            <a:noAutofit/>
          </a:bodyPr>
          <a:lstStyle>
            <a:defPPr>
              <a:defRPr lang="en-US"/>
            </a:defPPr>
            <a:lvl1pPr marL="0" lvl="0" algn="l" defTabSz="914400" rtl="0" eaLnBrk="1" latinLnBrk="0" hangingPunct="1">
              <a:buNone/>
              <a:defRPr sz="1800" kern="1200">
                <a:solidFill>
                  <a:schemeClr val="tx1"/>
                </a:solidFill>
                <a:latin typeface="+mn-lt"/>
                <a:ea typeface="+mn-ea"/>
                <a:cs typeface="+mn-cs"/>
              </a:defRPr>
            </a:lvl1pPr>
            <a:lvl2pPr marL="457200" lvl="1" algn="l" defTabSz="914400" rtl="0" eaLnBrk="1" latinLnBrk="0" hangingPunct="1">
              <a:buNone/>
              <a:defRPr sz="1800" kern="1200">
                <a:solidFill>
                  <a:schemeClr val="tx1"/>
                </a:solidFill>
                <a:latin typeface="+mn-lt"/>
                <a:ea typeface="+mn-ea"/>
                <a:cs typeface="+mn-cs"/>
              </a:defRPr>
            </a:lvl2pPr>
            <a:lvl3pPr marL="914400" lvl="2" algn="l" defTabSz="914400" rtl="0" eaLnBrk="1" latinLnBrk="0" hangingPunct="1">
              <a:buNone/>
              <a:defRPr sz="1800" kern="1200">
                <a:solidFill>
                  <a:schemeClr val="tx1"/>
                </a:solidFill>
                <a:latin typeface="+mn-lt"/>
                <a:ea typeface="+mn-ea"/>
                <a:cs typeface="+mn-cs"/>
              </a:defRPr>
            </a:lvl3pPr>
            <a:lvl4pPr marL="1371600" lvl="3" algn="l" defTabSz="914400" rtl="0" eaLnBrk="1" latinLnBrk="0" hangingPunct="1">
              <a:buNone/>
              <a:defRPr sz="1800" kern="1200">
                <a:solidFill>
                  <a:schemeClr val="tx1"/>
                </a:solidFill>
                <a:latin typeface="+mn-lt"/>
                <a:ea typeface="+mn-ea"/>
                <a:cs typeface="+mn-cs"/>
              </a:defRPr>
            </a:lvl4pPr>
            <a:lvl5pPr marL="1828800" lvl="4" algn="l" defTabSz="914400" rtl="0" eaLnBrk="1" latinLnBrk="0" hangingPunct="1">
              <a:buNone/>
              <a:defRPr sz="1800" kern="1200">
                <a:solidFill>
                  <a:schemeClr val="tx1"/>
                </a:solidFill>
                <a:latin typeface="+mn-lt"/>
                <a:ea typeface="+mn-ea"/>
                <a:cs typeface="+mn-cs"/>
              </a:defRPr>
            </a:lvl5pPr>
            <a:lvl6pPr marL="2286000" lvl="5" algn="l" defTabSz="914400" rtl="0" eaLnBrk="1" latinLnBrk="0" hangingPunct="1">
              <a:buNone/>
              <a:defRPr sz="1800" kern="1200">
                <a:solidFill>
                  <a:schemeClr val="tx1"/>
                </a:solidFill>
                <a:latin typeface="+mn-lt"/>
                <a:ea typeface="+mn-ea"/>
                <a:cs typeface="+mn-cs"/>
              </a:defRPr>
            </a:lvl6pPr>
            <a:lvl7pPr marL="2743200" lvl="6" algn="l" defTabSz="914400" rtl="0" eaLnBrk="1" latinLnBrk="0" hangingPunct="1">
              <a:buNone/>
              <a:defRPr sz="1800" kern="1200">
                <a:solidFill>
                  <a:schemeClr val="tx1"/>
                </a:solidFill>
                <a:latin typeface="+mn-lt"/>
                <a:ea typeface="+mn-ea"/>
                <a:cs typeface="+mn-cs"/>
              </a:defRPr>
            </a:lvl7pPr>
            <a:lvl8pPr marL="3200400" lvl="7" algn="l" defTabSz="914400" rtl="0" eaLnBrk="1" latinLnBrk="0" hangingPunct="1">
              <a:buNone/>
              <a:defRPr sz="1800" kern="1200">
                <a:solidFill>
                  <a:schemeClr val="tx1"/>
                </a:solidFill>
                <a:latin typeface="+mn-lt"/>
                <a:ea typeface="+mn-ea"/>
                <a:cs typeface="+mn-cs"/>
              </a:defRPr>
            </a:lvl8pPr>
            <a:lvl9pPr marL="3657600" lvl="8" algn="l" defTabSz="914400" rtl="0" eaLnBrk="1" latinLnBrk="0" hangingPunct="1">
              <a:buNone/>
              <a:defRPr sz="1800" kern="1200">
                <a:solidFill>
                  <a:schemeClr val="tx1"/>
                </a:solidFill>
                <a:latin typeface="+mn-lt"/>
                <a:ea typeface="+mn-ea"/>
                <a:cs typeface="+mn-cs"/>
              </a:defRPr>
            </a:lvl9pPr>
          </a:lstStyle>
          <a:p>
            <a:pPr algn="ctr"/>
            <a:fld id="{00000000-1234-1234-1234-123412341234}" type="slidenum">
              <a:rPr lang="en-US" smtClean="0"/>
              <a:pPr algn="ctr"/>
              <a:t>10</a:t>
            </a:fld>
            <a:endParaRPr lang="en-US" dirty="0"/>
          </a:p>
        </p:txBody>
      </p:sp>
    </p:spTree>
    <p:extLst>
      <p:ext uri="{BB962C8B-B14F-4D97-AF65-F5344CB8AC3E}">
        <p14:creationId xmlns:p14="http://schemas.microsoft.com/office/powerpoint/2010/main" val="3117139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10B787-65BF-4CF1-4BFE-25DAA9D13BFE}"/>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D65BE8CC-7D9D-EAE2-B0A0-1C70401ABDCD}"/>
              </a:ext>
            </a:extLst>
          </p:cNvPr>
          <p:cNvSpPr>
            <a:spLocks noGrp="1"/>
          </p:cNvSpPr>
          <p:nvPr>
            <p:ph type="body" sz="quarter" idx="10"/>
          </p:nvPr>
        </p:nvSpPr>
        <p:spPr>
          <a:xfrm>
            <a:off x="990600" y="190500"/>
            <a:ext cx="15392400" cy="685800"/>
          </a:xfrm>
        </p:spPr>
        <p:txBody>
          <a:bodyPr/>
          <a:lstStyle/>
          <a:p>
            <a:r>
              <a:rPr lang="en-US" sz="5400" dirty="0"/>
              <a:t>Tariff Challenges</a:t>
            </a:r>
          </a:p>
        </p:txBody>
      </p:sp>
      <p:sp>
        <p:nvSpPr>
          <p:cNvPr id="3" name="Text Placeholder 2">
            <a:extLst>
              <a:ext uri="{FF2B5EF4-FFF2-40B4-BE49-F238E27FC236}">
                <a16:creationId xmlns:a16="http://schemas.microsoft.com/office/drawing/2014/main" id="{0D9E08A8-096F-9E41-F393-32D1F42A03BD}"/>
              </a:ext>
            </a:extLst>
          </p:cNvPr>
          <p:cNvSpPr>
            <a:spLocks noGrp="1"/>
          </p:cNvSpPr>
          <p:nvPr>
            <p:ph type="body" sz="quarter" idx="11"/>
          </p:nvPr>
        </p:nvSpPr>
        <p:spPr>
          <a:xfrm>
            <a:off x="1676399" y="2095499"/>
            <a:ext cx="14578061" cy="7618441"/>
          </a:xfrm>
        </p:spPr>
        <p:txBody>
          <a:bodyPr>
            <a:normAutofit/>
          </a:bodyPr>
          <a:lstStyle/>
          <a:p>
            <a:pPr>
              <a:lnSpc>
                <a:spcPct val="110000"/>
              </a:lnSpc>
              <a:spcBef>
                <a:spcPts val="600"/>
              </a:spcBef>
              <a:spcAft>
                <a:spcPts val="600"/>
              </a:spcAft>
            </a:pPr>
            <a:r>
              <a:rPr lang="en-US" sz="3600" dirty="0">
                <a:solidFill>
                  <a:srgbClr val="3A547C"/>
                </a:solidFill>
              </a:rPr>
              <a:t>Sudden increases/decreases in tariffs impacted production across all facilities</a:t>
            </a:r>
          </a:p>
          <a:p>
            <a:pPr>
              <a:lnSpc>
                <a:spcPct val="110000"/>
              </a:lnSpc>
              <a:spcBef>
                <a:spcPts val="600"/>
              </a:spcBef>
              <a:spcAft>
                <a:spcPts val="600"/>
              </a:spcAft>
            </a:pPr>
            <a:r>
              <a:rPr lang="en-US" sz="3600" dirty="0">
                <a:solidFill>
                  <a:srgbClr val="3A547C"/>
                </a:solidFill>
              </a:rPr>
              <a:t>Working with suppliers/customers on manufacturing products from different locations to mitigate impact of tariffs</a:t>
            </a:r>
          </a:p>
          <a:p>
            <a:pPr>
              <a:lnSpc>
                <a:spcPct val="110000"/>
              </a:lnSpc>
              <a:spcBef>
                <a:spcPts val="600"/>
              </a:spcBef>
              <a:spcAft>
                <a:spcPts val="600"/>
              </a:spcAft>
            </a:pPr>
            <a:r>
              <a:rPr lang="en-US" sz="3600" dirty="0">
                <a:solidFill>
                  <a:srgbClr val="3A547C"/>
                </a:solidFill>
              </a:rPr>
              <a:t>Changes to manufacturing footprint and cost reductions enable improved mitigation options</a:t>
            </a:r>
          </a:p>
        </p:txBody>
      </p:sp>
      <p:sp>
        <p:nvSpPr>
          <p:cNvPr id="4" name="Google Shape;35;p5">
            <a:extLst>
              <a:ext uri="{FF2B5EF4-FFF2-40B4-BE49-F238E27FC236}">
                <a16:creationId xmlns:a16="http://schemas.microsoft.com/office/drawing/2014/main" id="{2977E0A0-70D9-6E60-71AB-9E8DBAA45D38}"/>
              </a:ext>
            </a:extLst>
          </p:cNvPr>
          <p:cNvSpPr txBox="1">
            <a:spLocks/>
          </p:cNvSpPr>
          <p:nvPr/>
        </p:nvSpPr>
        <p:spPr>
          <a:xfrm>
            <a:off x="8116211" y="9485209"/>
            <a:ext cx="731700" cy="524700"/>
          </a:xfrm>
          <a:prstGeom prst="rect">
            <a:avLst/>
          </a:prstGeom>
        </p:spPr>
        <p:txBody>
          <a:bodyPr spcFirstLastPara="1" wrap="square" lIns="121900" tIns="121900" rIns="121900" bIns="121900" anchor="ctr" anchorCtr="0">
            <a:noAutofit/>
          </a:bodyPr>
          <a:lstStyle>
            <a:defPPr>
              <a:defRPr lang="en-US"/>
            </a:defPPr>
            <a:lvl1pPr marL="0" lvl="0" algn="l" defTabSz="914400" rtl="0" eaLnBrk="1" latinLnBrk="0" hangingPunct="1">
              <a:buNone/>
              <a:defRPr sz="1800" kern="1200">
                <a:solidFill>
                  <a:schemeClr val="tx1"/>
                </a:solidFill>
                <a:latin typeface="+mn-lt"/>
                <a:ea typeface="+mn-ea"/>
                <a:cs typeface="+mn-cs"/>
              </a:defRPr>
            </a:lvl1pPr>
            <a:lvl2pPr marL="457200" lvl="1" algn="l" defTabSz="914400" rtl="0" eaLnBrk="1" latinLnBrk="0" hangingPunct="1">
              <a:buNone/>
              <a:defRPr sz="1800" kern="1200">
                <a:solidFill>
                  <a:schemeClr val="tx1"/>
                </a:solidFill>
                <a:latin typeface="+mn-lt"/>
                <a:ea typeface="+mn-ea"/>
                <a:cs typeface="+mn-cs"/>
              </a:defRPr>
            </a:lvl2pPr>
            <a:lvl3pPr marL="914400" lvl="2" algn="l" defTabSz="914400" rtl="0" eaLnBrk="1" latinLnBrk="0" hangingPunct="1">
              <a:buNone/>
              <a:defRPr sz="1800" kern="1200">
                <a:solidFill>
                  <a:schemeClr val="tx1"/>
                </a:solidFill>
                <a:latin typeface="+mn-lt"/>
                <a:ea typeface="+mn-ea"/>
                <a:cs typeface="+mn-cs"/>
              </a:defRPr>
            </a:lvl3pPr>
            <a:lvl4pPr marL="1371600" lvl="3" algn="l" defTabSz="914400" rtl="0" eaLnBrk="1" latinLnBrk="0" hangingPunct="1">
              <a:buNone/>
              <a:defRPr sz="1800" kern="1200">
                <a:solidFill>
                  <a:schemeClr val="tx1"/>
                </a:solidFill>
                <a:latin typeface="+mn-lt"/>
                <a:ea typeface="+mn-ea"/>
                <a:cs typeface="+mn-cs"/>
              </a:defRPr>
            </a:lvl4pPr>
            <a:lvl5pPr marL="1828800" lvl="4" algn="l" defTabSz="914400" rtl="0" eaLnBrk="1" latinLnBrk="0" hangingPunct="1">
              <a:buNone/>
              <a:defRPr sz="1800" kern="1200">
                <a:solidFill>
                  <a:schemeClr val="tx1"/>
                </a:solidFill>
                <a:latin typeface="+mn-lt"/>
                <a:ea typeface="+mn-ea"/>
                <a:cs typeface="+mn-cs"/>
              </a:defRPr>
            </a:lvl5pPr>
            <a:lvl6pPr marL="2286000" lvl="5" algn="l" defTabSz="914400" rtl="0" eaLnBrk="1" latinLnBrk="0" hangingPunct="1">
              <a:buNone/>
              <a:defRPr sz="1800" kern="1200">
                <a:solidFill>
                  <a:schemeClr val="tx1"/>
                </a:solidFill>
                <a:latin typeface="+mn-lt"/>
                <a:ea typeface="+mn-ea"/>
                <a:cs typeface="+mn-cs"/>
              </a:defRPr>
            </a:lvl6pPr>
            <a:lvl7pPr marL="2743200" lvl="6" algn="l" defTabSz="914400" rtl="0" eaLnBrk="1" latinLnBrk="0" hangingPunct="1">
              <a:buNone/>
              <a:defRPr sz="1800" kern="1200">
                <a:solidFill>
                  <a:schemeClr val="tx1"/>
                </a:solidFill>
                <a:latin typeface="+mn-lt"/>
                <a:ea typeface="+mn-ea"/>
                <a:cs typeface="+mn-cs"/>
              </a:defRPr>
            </a:lvl7pPr>
            <a:lvl8pPr marL="3200400" lvl="7" algn="l" defTabSz="914400" rtl="0" eaLnBrk="1" latinLnBrk="0" hangingPunct="1">
              <a:buNone/>
              <a:defRPr sz="1800" kern="1200">
                <a:solidFill>
                  <a:schemeClr val="tx1"/>
                </a:solidFill>
                <a:latin typeface="+mn-lt"/>
                <a:ea typeface="+mn-ea"/>
                <a:cs typeface="+mn-cs"/>
              </a:defRPr>
            </a:lvl8pPr>
            <a:lvl9pPr marL="3657600" lvl="8" algn="l" defTabSz="914400" rtl="0" eaLnBrk="1" latinLnBrk="0" hangingPunct="1">
              <a:buNone/>
              <a:defRPr sz="1800" kern="1200">
                <a:solidFill>
                  <a:schemeClr val="tx1"/>
                </a:solidFill>
                <a:latin typeface="+mn-lt"/>
                <a:ea typeface="+mn-ea"/>
                <a:cs typeface="+mn-cs"/>
              </a:defRPr>
            </a:lvl9pPr>
          </a:lstStyle>
          <a:p>
            <a:pPr algn="ctr"/>
            <a:fld id="{00000000-1234-1234-1234-123412341234}" type="slidenum">
              <a:rPr lang="en-US" smtClean="0"/>
              <a:pPr algn="ctr"/>
              <a:t>11</a:t>
            </a:fld>
            <a:endParaRPr lang="en-US" dirty="0"/>
          </a:p>
        </p:txBody>
      </p:sp>
    </p:spTree>
    <p:extLst>
      <p:ext uri="{BB962C8B-B14F-4D97-AF65-F5344CB8AC3E}">
        <p14:creationId xmlns:p14="http://schemas.microsoft.com/office/powerpoint/2010/main" val="22861262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990600" y="190500"/>
            <a:ext cx="15392400" cy="685800"/>
          </a:xfrm>
        </p:spPr>
        <p:txBody>
          <a:bodyPr/>
          <a:lstStyle/>
          <a:p>
            <a:r>
              <a:rPr lang="en-US" sz="5400" dirty="0"/>
              <a:t>Expanding US and Vietnam Production</a:t>
            </a:r>
          </a:p>
        </p:txBody>
      </p:sp>
      <p:sp>
        <p:nvSpPr>
          <p:cNvPr id="4" name="Text Placeholder 2">
            <a:extLst>
              <a:ext uri="{FF2B5EF4-FFF2-40B4-BE49-F238E27FC236}">
                <a16:creationId xmlns:a16="http://schemas.microsoft.com/office/drawing/2014/main" id="{C91F341F-F58B-03C7-0CBF-21F197B79FAD}"/>
              </a:ext>
            </a:extLst>
          </p:cNvPr>
          <p:cNvSpPr>
            <a:spLocks noGrp="1"/>
          </p:cNvSpPr>
          <p:nvPr>
            <p:ph type="body" sz="quarter" idx="11"/>
          </p:nvPr>
        </p:nvSpPr>
        <p:spPr>
          <a:xfrm>
            <a:off x="838200" y="1638300"/>
            <a:ext cx="16383000" cy="8153400"/>
          </a:xfrm>
        </p:spPr>
        <p:txBody>
          <a:bodyPr>
            <a:normAutofit/>
          </a:bodyPr>
          <a:lstStyle/>
          <a:p>
            <a:pPr>
              <a:lnSpc>
                <a:spcPct val="110000"/>
              </a:lnSpc>
              <a:spcAft>
                <a:spcPts val="1200"/>
              </a:spcAft>
            </a:pPr>
            <a:r>
              <a:rPr lang="en-US" sz="3600" dirty="0">
                <a:solidFill>
                  <a:srgbClr val="3A547C"/>
                </a:solidFill>
              </a:rPr>
              <a:t>US facilities:   </a:t>
            </a:r>
          </a:p>
          <a:p>
            <a:pPr lvl="1">
              <a:lnSpc>
                <a:spcPct val="110000"/>
              </a:lnSpc>
              <a:spcAft>
                <a:spcPts val="1200"/>
              </a:spcAft>
              <a:buFont typeface="Courier New" panose="02070309020205020404" pitchFamily="49" charset="0"/>
              <a:buChar char="o"/>
            </a:pPr>
            <a:r>
              <a:rPr lang="en-US" sz="3200" dirty="0"/>
              <a:t>Expanding clean-tech, cutting-edge manufacturing operations in Arkansas</a:t>
            </a:r>
          </a:p>
          <a:p>
            <a:pPr lvl="1">
              <a:lnSpc>
                <a:spcPct val="110000"/>
              </a:lnSpc>
              <a:spcAft>
                <a:spcPts val="1200"/>
              </a:spcAft>
              <a:buFont typeface="Courier New" panose="02070309020205020404" pitchFamily="49" charset="0"/>
              <a:buChar char="o"/>
            </a:pPr>
            <a:r>
              <a:rPr lang="en-US" sz="3200" dirty="0"/>
              <a:t>Expect to invest over $28 million in new flagship manufacturing and R&amp;D location</a:t>
            </a:r>
          </a:p>
          <a:p>
            <a:pPr lvl="1">
              <a:lnSpc>
                <a:spcPct val="110000"/>
              </a:lnSpc>
              <a:spcAft>
                <a:spcPts val="1200"/>
              </a:spcAft>
              <a:buFont typeface="Courier New" panose="02070309020205020404" pitchFamily="49" charset="0"/>
              <a:buChar char="o"/>
            </a:pPr>
            <a:r>
              <a:rPr lang="en-US" sz="3200" dirty="0"/>
              <a:t>Believe this will create over 400 new jobs over the next five years. </a:t>
            </a:r>
          </a:p>
          <a:p>
            <a:pPr marL="457200" lvl="1">
              <a:lnSpc>
                <a:spcPct val="110000"/>
              </a:lnSpc>
              <a:spcBef>
                <a:spcPts val="1000"/>
              </a:spcBef>
              <a:spcAft>
                <a:spcPts val="1200"/>
              </a:spcAft>
            </a:pPr>
            <a:r>
              <a:rPr lang="en-US" sz="3600" dirty="0"/>
              <a:t>Vietnam facilities:</a:t>
            </a:r>
          </a:p>
          <a:p>
            <a:pPr marL="914400" lvl="2" indent="-457200">
              <a:lnSpc>
                <a:spcPct val="110000"/>
              </a:lnSpc>
              <a:spcBef>
                <a:spcPts val="1000"/>
              </a:spcBef>
              <a:spcAft>
                <a:spcPts val="1200"/>
              </a:spcAft>
              <a:buFont typeface="Courier New" panose="02070309020205020404" pitchFamily="49" charset="0"/>
              <a:buChar char="o"/>
            </a:pPr>
            <a:r>
              <a:rPr lang="en-US" sz="3200" dirty="0"/>
              <a:t>Planning to double capacity and adding medical device capabilities</a:t>
            </a:r>
          </a:p>
          <a:p>
            <a:pPr marL="914400" lvl="2" indent="-457200">
              <a:lnSpc>
                <a:spcPct val="110000"/>
              </a:lnSpc>
              <a:spcBef>
                <a:spcPts val="1000"/>
              </a:spcBef>
              <a:spcAft>
                <a:spcPts val="1200"/>
              </a:spcAft>
              <a:buFont typeface="Courier New" panose="02070309020205020404" pitchFamily="49" charset="0"/>
              <a:buChar char="o"/>
            </a:pPr>
            <a:r>
              <a:rPr lang="en-US" sz="3200" dirty="0"/>
              <a:t>Offers high-quality, low-cost choice associated with China and Mexico in the past </a:t>
            </a:r>
          </a:p>
          <a:p>
            <a:pPr marL="914400" lvl="2" indent="-457200">
              <a:lnSpc>
                <a:spcPct val="110000"/>
              </a:lnSpc>
              <a:spcBef>
                <a:spcPts val="1000"/>
              </a:spcBef>
              <a:spcAft>
                <a:spcPts val="1200"/>
              </a:spcAft>
              <a:buFont typeface="Courier New" panose="02070309020205020404" pitchFamily="49" charset="0"/>
              <a:buChar char="o"/>
            </a:pPr>
            <a:r>
              <a:rPr lang="en-US" sz="3200" dirty="0"/>
              <a:t>Expected to play major role in long-term growth</a:t>
            </a:r>
          </a:p>
          <a:p>
            <a:pPr marL="457200" lvl="1">
              <a:lnSpc>
                <a:spcPct val="110000"/>
              </a:lnSpc>
              <a:spcBef>
                <a:spcPts val="1000"/>
              </a:spcBef>
              <a:spcAft>
                <a:spcPts val="1200"/>
              </a:spcAft>
            </a:pPr>
            <a:r>
              <a:rPr lang="en-US" sz="3600" dirty="0"/>
              <a:t>Anticipate new facilities in US and Vietnam coming online in FY26</a:t>
            </a:r>
          </a:p>
          <a:p>
            <a:pPr marL="914400" lvl="2" indent="-457200">
              <a:lnSpc>
                <a:spcPct val="110000"/>
              </a:lnSpc>
              <a:spcBef>
                <a:spcPts val="1000"/>
              </a:spcBef>
              <a:spcAft>
                <a:spcPts val="1200"/>
              </a:spcAft>
              <a:buFont typeface="Courier New" panose="02070309020205020404" pitchFamily="49" charset="0"/>
              <a:buChar char="o"/>
            </a:pPr>
            <a:r>
              <a:rPr lang="en-US" sz="3200" dirty="0"/>
              <a:t>Expect approximately half of production in US and Vietnam by end FY26</a:t>
            </a:r>
          </a:p>
        </p:txBody>
      </p:sp>
      <p:sp>
        <p:nvSpPr>
          <p:cNvPr id="3" name="Google Shape;35;p5">
            <a:extLst>
              <a:ext uri="{FF2B5EF4-FFF2-40B4-BE49-F238E27FC236}">
                <a16:creationId xmlns:a16="http://schemas.microsoft.com/office/drawing/2014/main" id="{E0E8A92C-3176-28F6-EEA3-9AF3054FA0D2}"/>
              </a:ext>
            </a:extLst>
          </p:cNvPr>
          <p:cNvSpPr txBox="1">
            <a:spLocks/>
          </p:cNvSpPr>
          <p:nvPr/>
        </p:nvSpPr>
        <p:spPr>
          <a:xfrm>
            <a:off x="8116211" y="9485209"/>
            <a:ext cx="731700" cy="524700"/>
          </a:xfrm>
          <a:prstGeom prst="rect">
            <a:avLst/>
          </a:prstGeom>
        </p:spPr>
        <p:txBody>
          <a:bodyPr spcFirstLastPara="1" wrap="square" lIns="121900" tIns="121900" rIns="121900" bIns="121900" anchor="ctr" anchorCtr="0">
            <a:noAutofit/>
          </a:bodyPr>
          <a:lstStyle>
            <a:defPPr>
              <a:defRPr lang="en-US"/>
            </a:defPPr>
            <a:lvl1pPr marL="0" lvl="0" algn="l" defTabSz="914400" rtl="0" eaLnBrk="1" latinLnBrk="0" hangingPunct="1">
              <a:buNone/>
              <a:defRPr sz="1800" kern="1200">
                <a:solidFill>
                  <a:schemeClr val="tx1"/>
                </a:solidFill>
                <a:latin typeface="+mn-lt"/>
                <a:ea typeface="+mn-ea"/>
                <a:cs typeface="+mn-cs"/>
              </a:defRPr>
            </a:lvl1pPr>
            <a:lvl2pPr marL="457200" lvl="1" algn="l" defTabSz="914400" rtl="0" eaLnBrk="1" latinLnBrk="0" hangingPunct="1">
              <a:buNone/>
              <a:defRPr sz="1800" kern="1200">
                <a:solidFill>
                  <a:schemeClr val="tx1"/>
                </a:solidFill>
                <a:latin typeface="+mn-lt"/>
                <a:ea typeface="+mn-ea"/>
                <a:cs typeface="+mn-cs"/>
              </a:defRPr>
            </a:lvl2pPr>
            <a:lvl3pPr marL="914400" lvl="2" algn="l" defTabSz="914400" rtl="0" eaLnBrk="1" latinLnBrk="0" hangingPunct="1">
              <a:buNone/>
              <a:defRPr sz="1800" kern="1200">
                <a:solidFill>
                  <a:schemeClr val="tx1"/>
                </a:solidFill>
                <a:latin typeface="+mn-lt"/>
                <a:ea typeface="+mn-ea"/>
                <a:cs typeface="+mn-cs"/>
              </a:defRPr>
            </a:lvl3pPr>
            <a:lvl4pPr marL="1371600" lvl="3" algn="l" defTabSz="914400" rtl="0" eaLnBrk="1" latinLnBrk="0" hangingPunct="1">
              <a:buNone/>
              <a:defRPr sz="1800" kern="1200">
                <a:solidFill>
                  <a:schemeClr val="tx1"/>
                </a:solidFill>
                <a:latin typeface="+mn-lt"/>
                <a:ea typeface="+mn-ea"/>
                <a:cs typeface="+mn-cs"/>
              </a:defRPr>
            </a:lvl4pPr>
            <a:lvl5pPr marL="1828800" lvl="4" algn="l" defTabSz="914400" rtl="0" eaLnBrk="1" latinLnBrk="0" hangingPunct="1">
              <a:buNone/>
              <a:defRPr sz="1800" kern="1200">
                <a:solidFill>
                  <a:schemeClr val="tx1"/>
                </a:solidFill>
                <a:latin typeface="+mn-lt"/>
                <a:ea typeface="+mn-ea"/>
                <a:cs typeface="+mn-cs"/>
              </a:defRPr>
            </a:lvl5pPr>
            <a:lvl6pPr marL="2286000" lvl="5" algn="l" defTabSz="914400" rtl="0" eaLnBrk="1" latinLnBrk="0" hangingPunct="1">
              <a:buNone/>
              <a:defRPr sz="1800" kern="1200">
                <a:solidFill>
                  <a:schemeClr val="tx1"/>
                </a:solidFill>
                <a:latin typeface="+mn-lt"/>
                <a:ea typeface="+mn-ea"/>
                <a:cs typeface="+mn-cs"/>
              </a:defRPr>
            </a:lvl6pPr>
            <a:lvl7pPr marL="2743200" lvl="6" algn="l" defTabSz="914400" rtl="0" eaLnBrk="1" latinLnBrk="0" hangingPunct="1">
              <a:buNone/>
              <a:defRPr sz="1800" kern="1200">
                <a:solidFill>
                  <a:schemeClr val="tx1"/>
                </a:solidFill>
                <a:latin typeface="+mn-lt"/>
                <a:ea typeface="+mn-ea"/>
                <a:cs typeface="+mn-cs"/>
              </a:defRPr>
            </a:lvl7pPr>
            <a:lvl8pPr marL="3200400" lvl="7" algn="l" defTabSz="914400" rtl="0" eaLnBrk="1" latinLnBrk="0" hangingPunct="1">
              <a:buNone/>
              <a:defRPr sz="1800" kern="1200">
                <a:solidFill>
                  <a:schemeClr val="tx1"/>
                </a:solidFill>
                <a:latin typeface="+mn-lt"/>
                <a:ea typeface="+mn-ea"/>
                <a:cs typeface="+mn-cs"/>
              </a:defRPr>
            </a:lvl8pPr>
            <a:lvl9pPr marL="3657600" lvl="8" algn="l" defTabSz="914400" rtl="0" eaLnBrk="1" latinLnBrk="0" hangingPunct="1">
              <a:buNone/>
              <a:defRPr sz="1800" kern="1200">
                <a:solidFill>
                  <a:schemeClr val="tx1"/>
                </a:solidFill>
                <a:latin typeface="+mn-lt"/>
                <a:ea typeface="+mn-ea"/>
                <a:cs typeface="+mn-cs"/>
              </a:defRPr>
            </a:lvl9pPr>
          </a:lstStyle>
          <a:p>
            <a:pPr algn="ctr"/>
            <a:fld id="{00000000-1234-1234-1234-123412341234}" type="slidenum">
              <a:rPr lang="en-US" smtClean="0"/>
              <a:pPr algn="ctr"/>
              <a:t>12</a:t>
            </a:fld>
            <a:endParaRPr lang="en-US" dirty="0"/>
          </a:p>
        </p:txBody>
      </p:sp>
    </p:spTree>
    <p:extLst>
      <p:ext uri="{BB962C8B-B14F-4D97-AF65-F5344CB8AC3E}">
        <p14:creationId xmlns:p14="http://schemas.microsoft.com/office/powerpoint/2010/main" val="14285995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83CCDA-7F16-0FA7-DFF2-DB4481E7DF68}"/>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03BE5DF8-58B5-3149-E435-EED3A8E258D6}"/>
              </a:ext>
            </a:extLst>
          </p:cNvPr>
          <p:cNvSpPr>
            <a:spLocks noGrp="1"/>
          </p:cNvSpPr>
          <p:nvPr>
            <p:ph type="body" sz="quarter" idx="10"/>
          </p:nvPr>
        </p:nvSpPr>
        <p:spPr>
          <a:xfrm>
            <a:off x="990600" y="190500"/>
            <a:ext cx="15392400" cy="685800"/>
          </a:xfrm>
        </p:spPr>
        <p:txBody>
          <a:bodyPr/>
          <a:lstStyle/>
          <a:p>
            <a:r>
              <a:rPr lang="en-US" sz="5400" dirty="0"/>
              <a:t>Streamlining Mexico Production</a:t>
            </a:r>
          </a:p>
        </p:txBody>
      </p:sp>
      <p:sp>
        <p:nvSpPr>
          <p:cNvPr id="4" name="Text Placeholder 2">
            <a:extLst>
              <a:ext uri="{FF2B5EF4-FFF2-40B4-BE49-F238E27FC236}">
                <a16:creationId xmlns:a16="http://schemas.microsoft.com/office/drawing/2014/main" id="{A89569EE-2BBE-2CEC-90A8-DB6CD9E9263A}"/>
              </a:ext>
            </a:extLst>
          </p:cNvPr>
          <p:cNvSpPr>
            <a:spLocks noGrp="1"/>
          </p:cNvSpPr>
          <p:nvPr>
            <p:ph type="body" sz="quarter" idx="11"/>
          </p:nvPr>
        </p:nvSpPr>
        <p:spPr>
          <a:xfrm>
            <a:off x="838200" y="2019300"/>
            <a:ext cx="16383000" cy="7772400"/>
          </a:xfrm>
        </p:spPr>
        <p:txBody>
          <a:bodyPr>
            <a:normAutofit/>
          </a:bodyPr>
          <a:lstStyle/>
          <a:p>
            <a:pPr>
              <a:lnSpc>
                <a:spcPct val="110000"/>
              </a:lnSpc>
              <a:spcAft>
                <a:spcPts val="1200"/>
              </a:spcAft>
            </a:pPr>
            <a:r>
              <a:rPr lang="en-US" sz="3600" dirty="0">
                <a:solidFill>
                  <a:srgbClr val="3A547C"/>
                </a:solidFill>
              </a:rPr>
              <a:t>Mexico facility offers unique solution for tariff mitigation under USMCA</a:t>
            </a:r>
          </a:p>
          <a:p>
            <a:pPr>
              <a:lnSpc>
                <a:spcPct val="110000"/>
              </a:lnSpc>
              <a:spcAft>
                <a:spcPts val="1200"/>
              </a:spcAft>
            </a:pPr>
            <a:r>
              <a:rPr lang="en-US" sz="3600" dirty="0">
                <a:solidFill>
                  <a:srgbClr val="3A547C"/>
                </a:solidFill>
              </a:rPr>
              <a:t>But sustained trend of continued wage increases in Mexico</a:t>
            </a:r>
          </a:p>
          <a:p>
            <a:pPr>
              <a:lnSpc>
                <a:spcPct val="110000"/>
              </a:lnSpc>
              <a:spcAft>
                <a:spcPts val="1200"/>
              </a:spcAft>
            </a:pPr>
            <a:r>
              <a:rPr lang="en-US" sz="3600" dirty="0">
                <a:solidFill>
                  <a:srgbClr val="3A547C"/>
                </a:solidFill>
              </a:rPr>
              <a:t>Streamlined operations, increased efficiencies and invested in automation </a:t>
            </a:r>
          </a:p>
          <a:p>
            <a:pPr>
              <a:lnSpc>
                <a:spcPct val="110000"/>
              </a:lnSpc>
              <a:spcAft>
                <a:spcPts val="1200"/>
              </a:spcAft>
            </a:pPr>
            <a:r>
              <a:rPr lang="en-US" sz="3600" dirty="0">
                <a:solidFill>
                  <a:srgbClr val="3A547C"/>
                </a:solidFill>
              </a:rPr>
              <a:t>During fiscal 2025, reduced headcount by approximately 800 (or </a:t>
            </a:r>
            <a:r>
              <a:rPr lang="en-US" sz="3600">
                <a:solidFill>
                  <a:srgbClr val="3A547C"/>
                </a:solidFill>
              </a:rPr>
              <a:t>30%), </a:t>
            </a:r>
            <a:r>
              <a:rPr lang="en-US" sz="3600" dirty="0">
                <a:solidFill>
                  <a:srgbClr val="3A547C"/>
                </a:solidFill>
              </a:rPr>
              <a:t>mostly </a:t>
            </a:r>
            <a:r>
              <a:rPr lang="en-US" sz="3600">
                <a:solidFill>
                  <a:srgbClr val="3A547C"/>
                </a:solidFill>
              </a:rPr>
              <a:t>in Mexico.</a:t>
            </a:r>
            <a:endParaRPr lang="en-US" sz="3600" dirty="0">
              <a:solidFill>
                <a:srgbClr val="3A547C"/>
              </a:solidFill>
            </a:endParaRPr>
          </a:p>
          <a:p>
            <a:pPr>
              <a:lnSpc>
                <a:spcPct val="110000"/>
              </a:lnSpc>
              <a:spcAft>
                <a:spcPts val="1200"/>
              </a:spcAft>
            </a:pPr>
            <a:r>
              <a:rPr lang="en-US" sz="3600" dirty="0">
                <a:solidFill>
                  <a:srgbClr val="3A547C"/>
                </a:solidFill>
              </a:rPr>
              <a:t>Improved cost structure in Mexico anticipated to lead to new programs and growth</a:t>
            </a:r>
            <a:endParaRPr lang="en-US" sz="3600" dirty="0"/>
          </a:p>
        </p:txBody>
      </p:sp>
      <p:sp>
        <p:nvSpPr>
          <p:cNvPr id="3" name="Google Shape;35;p5">
            <a:extLst>
              <a:ext uri="{FF2B5EF4-FFF2-40B4-BE49-F238E27FC236}">
                <a16:creationId xmlns:a16="http://schemas.microsoft.com/office/drawing/2014/main" id="{89F8E08B-47E3-3858-7BB5-4E2943C40957}"/>
              </a:ext>
            </a:extLst>
          </p:cNvPr>
          <p:cNvSpPr txBox="1">
            <a:spLocks/>
          </p:cNvSpPr>
          <p:nvPr/>
        </p:nvSpPr>
        <p:spPr>
          <a:xfrm>
            <a:off x="8116211" y="9485209"/>
            <a:ext cx="731700" cy="524700"/>
          </a:xfrm>
          <a:prstGeom prst="rect">
            <a:avLst/>
          </a:prstGeom>
        </p:spPr>
        <p:txBody>
          <a:bodyPr spcFirstLastPara="1" wrap="square" lIns="121900" tIns="121900" rIns="121900" bIns="121900" anchor="ctr" anchorCtr="0">
            <a:noAutofit/>
          </a:bodyPr>
          <a:lstStyle>
            <a:defPPr>
              <a:defRPr lang="en-US"/>
            </a:defPPr>
            <a:lvl1pPr marL="0" lvl="0" algn="l" defTabSz="914400" rtl="0" eaLnBrk="1" latinLnBrk="0" hangingPunct="1">
              <a:buNone/>
              <a:defRPr sz="1800" kern="1200">
                <a:solidFill>
                  <a:schemeClr val="tx1"/>
                </a:solidFill>
                <a:latin typeface="+mn-lt"/>
                <a:ea typeface="+mn-ea"/>
                <a:cs typeface="+mn-cs"/>
              </a:defRPr>
            </a:lvl1pPr>
            <a:lvl2pPr marL="457200" lvl="1" algn="l" defTabSz="914400" rtl="0" eaLnBrk="1" latinLnBrk="0" hangingPunct="1">
              <a:buNone/>
              <a:defRPr sz="1800" kern="1200">
                <a:solidFill>
                  <a:schemeClr val="tx1"/>
                </a:solidFill>
                <a:latin typeface="+mn-lt"/>
                <a:ea typeface="+mn-ea"/>
                <a:cs typeface="+mn-cs"/>
              </a:defRPr>
            </a:lvl2pPr>
            <a:lvl3pPr marL="914400" lvl="2" algn="l" defTabSz="914400" rtl="0" eaLnBrk="1" latinLnBrk="0" hangingPunct="1">
              <a:buNone/>
              <a:defRPr sz="1800" kern="1200">
                <a:solidFill>
                  <a:schemeClr val="tx1"/>
                </a:solidFill>
                <a:latin typeface="+mn-lt"/>
                <a:ea typeface="+mn-ea"/>
                <a:cs typeface="+mn-cs"/>
              </a:defRPr>
            </a:lvl3pPr>
            <a:lvl4pPr marL="1371600" lvl="3" algn="l" defTabSz="914400" rtl="0" eaLnBrk="1" latinLnBrk="0" hangingPunct="1">
              <a:buNone/>
              <a:defRPr sz="1800" kern="1200">
                <a:solidFill>
                  <a:schemeClr val="tx1"/>
                </a:solidFill>
                <a:latin typeface="+mn-lt"/>
                <a:ea typeface="+mn-ea"/>
                <a:cs typeface="+mn-cs"/>
              </a:defRPr>
            </a:lvl4pPr>
            <a:lvl5pPr marL="1828800" lvl="4" algn="l" defTabSz="914400" rtl="0" eaLnBrk="1" latinLnBrk="0" hangingPunct="1">
              <a:buNone/>
              <a:defRPr sz="1800" kern="1200">
                <a:solidFill>
                  <a:schemeClr val="tx1"/>
                </a:solidFill>
                <a:latin typeface="+mn-lt"/>
                <a:ea typeface="+mn-ea"/>
                <a:cs typeface="+mn-cs"/>
              </a:defRPr>
            </a:lvl5pPr>
            <a:lvl6pPr marL="2286000" lvl="5" algn="l" defTabSz="914400" rtl="0" eaLnBrk="1" latinLnBrk="0" hangingPunct="1">
              <a:buNone/>
              <a:defRPr sz="1800" kern="1200">
                <a:solidFill>
                  <a:schemeClr val="tx1"/>
                </a:solidFill>
                <a:latin typeface="+mn-lt"/>
                <a:ea typeface="+mn-ea"/>
                <a:cs typeface="+mn-cs"/>
              </a:defRPr>
            </a:lvl6pPr>
            <a:lvl7pPr marL="2743200" lvl="6" algn="l" defTabSz="914400" rtl="0" eaLnBrk="1" latinLnBrk="0" hangingPunct="1">
              <a:buNone/>
              <a:defRPr sz="1800" kern="1200">
                <a:solidFill>
                  <a:schemeClr val="tx1"/>
                </a:solidFill>
                <a:latin typeface="+mn-lt"/>
                <a:ea typeface="+mn-ea"/>
                <a:cs typeface="+mn-cs"/>
              </a:defRPr>
            </a:lvl7pPr>
            <a:lvl8pPr marL="3200400" lvl="7" algn="l" defTabSz="914400" rtl="0" eaLnBrk="1" latinLnBrk="0" hangingPunct="1">
              <a:buNone/>
              <a:defRPr sz="1800" kern="1200">
                <a:solidFill>
                  <a:schemeClr val="tx1"/>
                </a:solidFill>
                <a:latin typeface="+mn-lt"/>
                <a:ea typeface="+mn-ea"/>
                <a:cs typeface="+mn-cs"/>
              </a:defRPr>
            </a:lvl8pPr>
            <a:lvl9pPr marL="3657600" lvl="8" algn="l" defTabSz="914400" rtl="0" eaLnBrk="1" latinLnBrk="0" hangingPunct="1">
              <a:buNone/>
              <a:defRPr sz="1800" kern="1200">
                <a:solidFill>
                  <a:schemeClr val="tx1"/>
                </a:solidFill>
                <a:latin typeface="+mn-lt"/>
                <a:ea typeface="+mn-ea"/>
                <a:cs typeface="+mn-cs"/>
              </a:defRPr>
            </a:lvl9pPr>
          </a:lstStyle>
          <a:p>
            <a:pPr algn="ctr"/>
            <a:fld id="{00000000-1234-1234-1234-123412341234}" type="slidenum">
              <a:rPr lang="en-US" smtClean="0"/>
              <a:pPr algn="ctr"/>
              <a:t>13</a:t>
            </a:fld>
            <a:endParaRPr lang="en-US" dirty="0"/>
          </a:p>
        </p:txBody>
      </p:sp>
    </p:spTree>
    <p:extLst>
      <p:ext uri="{BB962C8B-B14F-4D97-AF65-F5344CB8AC3E}">
        <p14:creationId xmlns:p14="http://schemas.microsoft.com/office/powerpoint/2010/main" val="37988555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990600" y="190500"/>
            <a:ext cx="15392400" cy="685800"/>
          </a:xfrm>
        </p:spPr>
        <p:txBody>
          <a:bodyPr/>
          <a:lstStyle/>
          <a:p>
            <a:r>
              <a:rPr lang="en-US" sz="5400" dirty="0"/>
              <a:t>Expanding Customer Base in FY2025</a:t>
            </a:r>
          </a:p>
        </p:txBody>
      </p:sp>
      <p:sp>
        <p:nvSpPr>
          <p:cNvPr id="3" name="Text Placeholder 2"/>
          <p:cNvSpPr>
            <a:spLocks noGrp="1"/>
          </p:cNvSpPr>
          <p:nvPr>
            <p:ph type="body" sz="quarter" idx="11"/>
          </p:nvPr>
        </p:nvSpPr>
        <p:spPr>
          <a:xfrm>
            <a:off x="990600" y="1866900"/>
            <a:ext cx="8686800" cy="7848600"/>
          </a:xfrm>
        </p:spPr>
        <p:txBody>
          <a:bodyPr>
            <a:noAutofit/>
          </a:bodyPr>
          <a:lstStyle/>
          <a:p>
            <a:pPr>
              <a:lnSpc>
                <a:spcPct val="150000"/>
              </a:lnSpc>
            </a:pPr>
            <a:r>
              <a:rPr lang="en-US" sz="4000" dirty="0">
                <a:solidFill>
                  <a:srgbClr val="3A547C"/>
                </a:solidFill>
              </a:rPr>
              <a:t>Manufacturing equipment</a:t>
            </a:r>
          </a:p>
          <a:p>
            <a:pPr>
              <a:lnSpc>
                <a:spcPct val="150000"/>
              </a:lnSpc>
            </a:pPr>
            <a:r>
              <a:rPr lang="en-US" sz="4000" dirty="0">
                <a:solidFill>
                  <a:srgbClr val="3A547C"/>
                </a:solidFill>
              </a:rPr>
              <a:t>Vehicle lighting</a:t>
            </a:r>
          </a:p>
          <a:p>
            <a:pPr>
              <a:lnSpc>
                <a:spcPct val="150000"/>
              </a:lnSpc>
            </a:pPr>
            <a:r>
              <a:rPr lang="en-US" sz="4000" dirty="0">
                <a:solidFill>
                  <a:srgbClr val="3A547C"/>
                </a:solidFill>
              </a:rPr>
              <a:t>Aerospace systems</a:t>
            </a:r>
          </a:p>
          <a:p>
            <a:pPr>
              <a:lnSpc>
                <a:spcPct val="150000"/>
              </a:lnSpc>
            </a:pPr>
            <a:r>
              <a:rPr lang="en-US" sz="4000" dirty="0">
                <a:solidFill>
                  <a:srgbClr val="3A547C"/>
                </a:solidFill>
              </a:rPr>
              <a:t>Energy resiliency </a:t>
            </a:r>
          </a:p>
          <a:p>
            <a:pPr>
              <a:lnSpc>
                <a:spcPct val="150000"/>
              </a:lnSpc>
            </a:pPr>
            <a:r>
              <a:rPr lang="en-US" sz="4000" dirty="0">
                <a:solidFill>
                  <a:srgbClr val="3A547C"/>
                </a:solidFill>
              </a:rPr>
              <a:t>Telecommunications, </a:t>
            </a:r>
          </a:p>
          <a:p>
            <a:pPr>
              <a:lnSpc>
                <a:spcPct val="150000"/>
              </a:lnSpc>
            </a:pPr>
            <a:r>
              <a:rPr lang="en-US" sz="4000" dirty="0">
                <a:solidFill>
                  <a:srgbClr val="3A547C"/>
                </a:solidFill>
              </a:rPr>
              <a:t>Pest control </a:t>
            </a:r>
          </a:p>
          <a:p>
            <a:pPr>
              <a:lnSpc>
                <a:spcPct val="150000"/>
              </a:lnSpc>
            </a:pPr>
            <a:r>
              <a:rPr lang="en-US" sz="4000" dirty="0">
                <a:solidFill>
                  <a:srgbClr val="3A547C"/>
                </a:solidFill>
              </a:rPr>
              <a:t>Energy storage</a:t>
            </a:r>
          </a:p>
          <a:p>
            <a:pPr>
              <a:lnSpc>
                <a:spcPct val="150000"/>
              </a:lnSpc>
            </a:pPr>
            <a:endParaRPr lang="en-US" sz="3200" dirty="0">
              <a:solidFill>
                <a:srgbClr val="3A547C"/>
              </a:solidFill>
            </a:endParaRPr>
          </a:p>
        </p:txBody>
      </p:sp>
      <p:sp>
        <p:nvSpPr>
          <p:cNvPr id="5" name="Google Shape;35;p5">
            <a:extLst>
              <a:ext uri="{FF2B5EF4-FFF2-40B4-BE49-F238E27FC236}">
                <a16:creationId xmlns:a16="http://schemas.microsoft.com/office/drawing/2014/main" id="{CF8C3056-5470-BFFA-6BFE-5E1F3ECA98BC}"/>
              </a:ext>
            </a:extLst>
          </p:cNvPr>
          <p:cNvSpPr txBox="1">
            <a:spLocks/>
          </p:cNvSpPr>
          <p:nvPr/>
        </p:nvSpPr>
        <p:spPr>
          <a:xfrm>
            <a:off x="8116211" y="9485209"/>
            <a:ext cx="731700" cy="524700"/>
          </a:xfrm>
          <a:prstGeom prst="rect">
            <a:avLst/>
          </a:prstGeom>
        </p:spPr>
        <p:txBody>
          <a:bodyPr spcFirstLastPara="1" wrap="square" lIns="121900" tIns="121900" rIns="121900" bIns="121900" anchor="ctr" anchorCtr="0">
            <a:noAutofit/>
          </a:bodyPr>
          <a:lstStyle>
            <a:defPPr>
              <a:defRPr lang="en-US"/>
            </a:defPPr>
            <a:lvl1pPr marL="0" lvl="0" algn="l" defTabSz="914400" rtl="0" eaLnBrk="1" latinLnBrk="0" hangingPunct="1">
              <a:buNone/>
              <a:defRPr sz="1800" kern="1200">
                <a:solidFill>
                  <a:schemeClr val="tx1"/>
                </a:solidFill>
                <a:latin typeface="+mn-lt"/>
                <a:ea typeface="+mn-ea"/>
                <a:cs typeface="+mn-cs"/>
              </a:defRPr>
            </a:lvl1pPr>
            <a:lvl2pPr marL="457200" lvl="1" algn="l" defTabSz="914400" rtl="0" eaLnBrk="1" latinLnBrk="0" hangingPunct="1">
              <a:buNone/>
              <a:defRPr sz="1800" kern="1200">
                <a:solidFill>
                  <a:schemeClr val="tx1"/>
                </a:solidFill>
                <a:latin typeface="+mn-lt"/>
                <a:ea typeface="+mn-ea"/>
                <a:cs typeface="+mn-cs"/>
              </a:defRPr>
            </a:lvl2pPr>
            <a:lvl3pPr marL="914400" lvl="2" algn="l" defTabSz="914400" rtl="0" eaLnBrk="1" latinLnBrk="0" hangingPunct="1">
              <a:buNone/>
              <a:defRPr sz="1800" kern="1200">
                <a:solidFill>
                  <a:schemeClr val="tx1"/>
                </a:solidFill>
                <a:latin typeface="+mn-lt"/>
                <a:ea typeface="+mn-ea"/>
                <a:cs typeface="+mn-cs"/>
              </a:defRPr>
            </a:lvl3pPr>
            <a:lvl4pPr marL="1371600" lvl="3" algn="l" defTabSz="914400" rtl="0" eaLnBrk="1" latinLnBrk="0" hangingPunct="1">
              <a:buNone/>
              <a:defRPr sz="1800" kern="1200">
                <a:solidFill>
                  <a:schemeClr val="tx1"/>
                </a:solidFill>
                <a:latin typeface="+mn-lt"/>
                <a:ea typeface="+mn-ea"/>
                <a:cs typeface="+mn-cs"/>
              </a:defRPr>
            </a:lvl4pPr>
            <a:lvl5pPr marL="1828800" lvl="4" algn="l" defTabSz="914400" rtl="0" eaLnBrk="1" latinLnBrk="0" hangingPunct="1">
              <a:buNone/>
              <a:defRPr sz="1800" kern="1200">
                <a:solidFill>
                  <a:schemeClr val="tx1"/>
                </a:solidFill>
                <a:latin typeface="+mn-lt"/>
                <a:ea typeface="+mn-ea"/>
                <a:cs typeface="+mn-cs"/>
              </a:defRPr>
            </a:lvl5pPr>
            <a:lvl6pPr marL="2286000" lvl="5" algn="l" defTabSz="914400" rtl="0" eaLnBrk="1" latinLnBrk="0" hangingPunct="1">
              <a:buNone/>
              <a:defRPr sz="1800" kern="1200">
                <a:solidFill>
                  <a:schemeClr val="tx1"/>
                </a:solidFill>
                <a:latin typeface="+mn-lt"/>
                <a:ea typeface="+mn-ea"/>
                <a:cs typeface="+mn-cs"/>
              </a:defRPr>
            </a:lvl6pPr>
            <a:lvl7pPr marL="2743200" lvl="6" algn="l" defTabSz="914400" rtl="0" eaLnBrk="1" latinLnBrk="0" hangingPunct="1">
              <a:buNone/>
              <a:defRPr sz="1800" kern="1200">
                <a:solidFill>
                  <a:schemeClr val="tx1"/>
                </a:solidFill>
                <a:latin typeface="+mn-lt"/>
                <a:ea typeface="+mn-ea"/>
                <a:cs typeface="+mn-cs"/>
              </a:defRPr>
            </a:lvl7pPr>
            <a:lvl8pPr marL="3200400" lvl="7" algn="l" defTabSz="914400" rtl="0" eaLnBrk="1" latinLnBrk="0" hangingPunct="1">
              <a:buNone/>
              <a:defRPr sz="1800" kern="1200">
                <a:solidFill>
                  <a:schemeClr val="tx1"/>
                </a:solidFill>
                <a:latin typeface="+mn-lt"/>
                <a:ea typeface="+mn-ea"/>
                <a:cs typeface="+mn-cs"/>
              </a:defRPr>
            </a:lvl8pPr>
            <a:lvl9pPr marL="3657600" lvl="8" algn="l" defTabSz="914400" rtl="0" eaLnBrk="1" latinLnBrk="0" hangingPunct="1">
              <a:buNone/>
              <a:defRPr sz="1800" kern="1200">
                <a:solidFill>
                  <a:schemeClr val="tx1"/>
                </a:solidFill>
                <a:latin typeface="+mn-lt"/>
                <a:ea typeface="+mn-ea"/>
                <a:cs typeface="+mn-cs"/>
              </a:defRPr>
            </a:lvl9pPr>
          </a:lstStyle>
          <a:p>
            <a:pPr algn="ctr"/>
            <a:fld id="{00000000-1234-1234-1234-123412341234}" type="slidenum">
              <a:rPr lang="en-US" smtClean="0"/>
              <a:pPr algn="ctr"/>
              <a:t>14</a:t>
            </a:fld>
            <a:endParaRPr lang="en-US" dirty="0"/>
          </a:p>
        </p:txBody>
      </p:sp>
      <p:sp>
        <p:nvSpPr>
          <p:cNvPr id="8" name="TextBox 7">
            <a:extLst>
              <a:ext uri="{FF2B5EF4-FFF2-40B4-BE49-F238E27FC236}">
                <a16:creationId xmlns:a16="http://schemas.microsoft.com/office/drawing/2014/main" id="{33A83A11-F016-EBE2-2BF9-56B1C7A3122E}"/>
              </a:ext>
            </a:extLst>
          </p:cNvPr>
          <p:cNvSpPr txBox="1"/>
          <p:nvPr/>
        </p:nvSpPr>
        <p:spPr>
          <a:xfrm>
            <a:off x="8847911" y="1943100"/>
            <a:ext cx="9155430" cy="6058005"/>
          </a:xfrm>
          <a:prstGeom prst="rect">
            <a:avLst/>
          </a:prstGeom>
        </p:spPr>
        <p:txBody>
          <a:bodyPr vert="horz" lIns="91440" tIns="45720" rIns="91440" bIns="45720" rtlCol="0">
            <a:noAutofit/>
          </a:bodyPr>
          <a:lstStyle>
            <a:lvl1pPr marL="457200" indent="-457200">
              <a:lnSpc>
                <a:spcPct val="150000"/>
              </a:lnSpc>
              <a:spcBef>
                <a:spcPts val="1000"/>
              </a:spcBef>
              <a:buFont typeface="Arial" panose="020B0604020202020204" pitchFamily="34" charset="0"/>
              <a:buChar char="•"/>
              <a:defRPr sz="4400">
                <a:solidFill>
                  <a:srgbClr val="3A547C"/>
                </a:solidFill>
                <a:latin typeface="Microsoft Sans Serif" panose="020B0604020202020204" pitchFamily="34" charset="0"/>
                <a:cs typeface="Microsoft Sans Serif" panose="020B0604020202020204" pitchFamily="34" charset="0"/>
              </a:defRPr>
            </a:lvl1pPr>
            <a:lvl2pPr marL="914400" indent="-457200">
              <a:lnSpc>
                <a:spcPct val="90000"/>
              </a:lnSpc>
              <a:spcBef>
                <a:spcPts val="500"/>
              </a:spcBef>
              <a:buFont typeface="Arial" panose="020B0604020202020204" pitchFamily="34" charset="0"/>
              <a:buChar char="•"/>
              <a:defRPr sz="3000">
                <a:solidFill>
                  <a:srgbClr val="3A547C"/>
                </a:solidFill>
                <a:latin typeface="Microsoft Sans Serif" panose="020B0604020202020204" pitchFamily="34" charset="0"/>
                <a:cs typeface="Microsoft Sans Serif" panose="020B0604020202020204" pitchFamily="34" charset="0"/>
              </a:defRPr>
            </a:lvl2pPr>
            <a:lvl3pPr marL="1257300" indent="-342900">
              <a:lnSpc>
                <a:spcPct val="90000"/>
              </a:lnSpc>
              <a:spcBef>
                <a:spcPts val="500"/>
              </a:spcBef>
              <a:buFont typeface="Arial" panose="020B0604020202020204" pitchFamily="34" charset="0"/>
              <a:buChar char="•"/>
              <a:defRPr sz="2800">
                <a:solidFill>
                  <a:srgbClr val="3A547C"/>
                </a:solidFill>
                <a:latin typeface="Microsoft Sans Serif" panose="020B0604020202020204" pitchFamily="34" charset="0"/>
                <a:cs typeface="Microsoft Sans Serif" panose="020B0604020202020204" pitchFamily="34" charset="0"/>
              </a:defRPr>
            </a:lvl3pPr>
            <a:lvl4pPr marL="1714500" indent="-342900">
              <a:lnSpc>
                <a:spcPct val="90000"/>
              </a:lnSpc>
              <a:spcBef>
                <a:spcPts val="500"/>
              </a:spcBef>
              <a:buFont typeface="Arial" panose="020B0604020202020204" pitchFamily="34" charset="0"/>
              <a:buChar char="•"/>
              <a:defRPr sz="2600">
                <a:solidFill>
                  <a:srgbClr val="3A547C"/>
                </a:solidFill>
                <a:latin typeface="Microsoft Sans Serif" panose="020B0604020202020204" pitchFamily="34" charset="0"/>
                <a:cs typeface="Microsoft Sans Serif" panose="020B0604020202020204" pitchFamily="34" charset="0"/>
              </a:defRPr>
            </a:lvl4pPr>
            <a:lvl5pPr marL="2171700" indent="-342900">
              <a:lnSpc>
                <a:spcPct val="90000"/>
              </a:lnSpc>
              <a:spcBef>
                <a:spcPts val="500"/>
              </a:spcBef>
              <a:buFont typeface="Arial" panose="020B0604020202020204" pitchFamily="34" charset="0"/>
              <a:buChar char="•"/>
              <a:defRPr sz="2400">
                <a:solidFill>
                  <a:srgbClr val="3A547C"/>
                </a:solidFill>
                <a:latin typeface="Microsoft Sans Serif" panose="020B0604020202020204" pitchFamily="34" charset="0"/>
                <a:cs typeface="Microsoft Sans Serif" panose="020B0604020202020204" pitchFamily="34"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sz="4000" dirty="0"/>
              <a:t>Medical technology</a:t>
            </a:r>
          </a:p>
          <a:p>
            <a:r>
              <a:rPr lang="en-US" sz="4000" dirty="0"/>
              <a:t>Temperature-controlled shipping </a:t>
            </a:r>
          </a:p>
          <a:p>
            <a:r>
              <a:rPr lang="en-US" sz="4000" dirty="0"/>
              <a:t>Personal protection </a:t>
            </a:r>
          </a:p>
          <a:p>
            <a:r>
              <a:rPr lang="en-US" sz="4000" dirty="0"/>
              <a:t>Air purification </a:t>
            </a:r>
          </a:p>
          <a:p>
            <a:r>
              <a:rPr lang="en-US" sz="4000" dirty="0"/>
              <a:t>Automotive</a:t>
            </a:r>
          </a:p>
          <a:p>
            <a:r>
              <a:rPr lang="en-US" sz="4000" dirty="0"/>
              <a:t>Utilities inspection </a:t>
            </a:r>
          </a:p>
          <a:p>
            <a:r>
              <a:rPr lang="en-US" sz="4000" dirty="0"/>
              <a:t>Data processing (New)</a:t>
            </a:r>
          </a:p>
        </p:txBody>
      </p:sp>
    </p:spTree>
    <p:extLst>
      <p:ext uri="{BB962C8B-B14F-4D97-AF65-F5344CB8AC3E}">
        <p14:creationId xmlns:p14="http://schemas.microsoft.com/office/powerpoint/2010/main" val="23622115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990600" y="190500"/>
            <a:ext cx="15392400" cy="685800"/>
          </a:xfrm>
        </p:spPr>
        <p:txBody>
          <a:bodyPr/>
          <a:lstStyle/>
          <a:p>
            <a:r>
              <a:rPr lang="en-US" sz="5400" dirty="0"/>
              <a:t>One-Stop-Shop</a:t>
            </a:r>
          </a:p>
        </p:txBody>
      </p:sp>
      <p:sp>
        <p:nvSpPr>
          <p:cNvPr id="4" name="Text Placeholder 2">
            <a:extLst>
              <a:ext uri="{FF2B5EF4-FFF2-40B4-BE49-F238E27FC236}">
                <a16:creationId xmlns:a16="http://schemas.microsoft.com/office/drawing/2014/main" id="{5DEDD321-B944-7EC7-9F85-F69EABD76692}"/>
              </a:ext>
            </a:extLst>
          </p:cNvPr>
          <p:cNvSpPr>
            <a:spLocks noGrp="1"/>
          </p:cNvSpPr>
          <p:nvPr>
            <p:ph type="body" sz="quarter" idx="11"/>
          </p:nvPr>
        </p:nvSpPr>
        <p:spPr>
          <a:xfrm>
            <a:off x="838200" y="1638300"/>
            <a:ext cx="16383000" cy="8648700"/>
          </a:xfrm>
        </p:spPr>
        <p:txBody>
          <a:bodyPr>
            <a:normAutofit fontScale="92500" lnSpcReduction="10000"/>
          </a:bodyPr>
          <a:lstStyle/>
          <a:p>
            <a:pPr>
              <a:lnSpc>
                <a:spcPct val="110000"/>
              </a:lnSpc>
              <a:spcAft>
                <a:spcPts val="1200"/>
              </a:spcAft>
            </a:pPr>
            <a:r>
              <a:rPr lang="en-US" sz="4200" dirty="0">
                <a:solidFill>
                  <a:srgbClr val="3A547C"/>
                </a:solidFill>
              </a:rPr>
              <a:t>Combination of flexible global footprint and expansive design capabilities capturing new business</a:t>
            </a:r>
          </a:p>
          <a:p>
            <a:pPr lvl="1">
              <a:lnSpc>
                <a:spcPct val="110000"/>
              </a:lnSpc>
              <a:spcAft>
                <a:spcPts val="1200"/>
              </a:spcAft>
              <a:buFont typeface="Courier New" panose="02070309020205020404" pitchFamily="49" charset="0"/>
              <a:buChar char="o"/>
            </a:pPr>
            <a:r>
              <a:rPr lang="en-US" sz="3800" dirty="0"/>
              <a:t>Many program wins predicated on our deep and broad design services</a:t>
            </a:r>
            <a:endParaRPr lang="en-US" sz="3800" dirty="0">
              <a:highlight>
                <a:srgbClr val="FFFF00"/>
              </a:highlight>
            </a:endParaRPr>
          </a:p>
          <a:p>
            <a:pPr lvl="1">
              <a:lnSpc>
                <a:spcPct val="110000"/>
              </a:lnSpc>
              <a:spcAft>
                <a:spcPts val="1200"/>
              </a:spcAft>
              <a:buFont typeface="Courier New" panose="02070309020205020404" pitchFamily="49" charset="0"/>
              <a:buChar char="o"/>
            </a:pPr>
            <a:r>
              <a:rPr lang="en-US" sz="3800" dirty="0"/>
              <a:t>Believe our knowledge of specific design challenges makes business extremely sticky</a:t>
            </a:r>
          </a:p>
          <a:p>
            <a:pPr>
              <a:lnSpc>
                <a:spcPct val="110000"/>
              </a:lnSpc>
              <a:spcAft>
                <a:spcPts val="1200"/>
              </a:spcAft>
            </a:pPr>
            <a:r>
              <a:rPr lang="en-US" sz="4200" dirty="0">
                <a:solidFill>
                  <a:srgbClr val="3A547C"/>
                </a:solidFill>
              </a:rPr>
              <a:t>Continue to invest in vertical integration and manufacturing process knowledge =&gt; believe this increasingly sets us apart from competitors </a:t>
            </a:r>
          </a:p>
          <a:p>
            <a:pPr lvl="1">
              <a:lnSpc>
                <a:spcPct val="110000"/>
              </a:lnSpc>
              <a:spcAft>
                <a:spcPts val="1200"/>
              </a:spcAft>
              <a:buFont typeface="Courier New" panose="02070309020205020404" pitchFamily="49" charset="0"/>
              <a:buChar char="o"/>
            </a:pPr>
            <a:r>
              <a:rPr lang="en-US" sz="3800" dirty="0"/>
              <a:t>Wide range of plastic molding – injection, blow, gas assist, and multi-shot</a:t>
            </a:r>
          </a:p>
          <a:p>
            <a:pPr lvl="1">
              <a:lnSpc>
                <a:spcPct val="110000"/>
              </a:lnSpc>
              <a:spcAft>
                <a:spcPts val="1200"/>
              </a:spcAft>
              <a:buFont typeface="Courier New" panose="02070309020205020404" pitchFamily="49" charset="0"/>
              <a:buChar char="o"/>
            </a:pPr>
            <a:r>
              <a:rPr lang="en-US" sz="3800" dirty="0"/>
              <a:t>PCB assembly, metal forming, painting and coating, complex high volume automated assembly</a:t>
            </a:r>
          </a:p>
          <a:p>
            <a:pPr lvl="1">
              <a:lnSpc>
                <a:spcPct val="110000"/>
              </a:lnSpc>
              <a:spcAft>
                <a:spcPts val="1200"/>
              </a:spcAft>
              <a:buFont typeface="Courier New" panose="02070309020205020404" pitchFamily="49" charset="0"/>
              <a:buChar char="o"/>
            </a:pPr>
            <a:r>
              <a:rPr lang="en-US" sz="3800" dirty="0"/>
              <a:t>Design construction and complicated test equipment </a:t>
            </a:r>
          </a:p>
          <a:p>
            <a:pPr marL="0" lvl="1" indent="0">
              <a:lnSpc>
                <a:spcPct val="110000"/>
              </a:lnSpc>
              <a:spcBef>
                <a:spcPts val="1000"/>
              </a:spcBef>
              <a:spcAft>
                <a:spcPts val="1200"/>
              </a:spcAft>
              <a:buNone/>
            </a:pPr>
            <a:r>
              <a:rPr lang="en-US" sz="3600" dirty="0"/>
              <a:t> </a:t>
            </a:r>
          </a:p>
        </p:txBody>
      </p:sp>
    </p:spTree>
    <p:extLst>
      <p:ext uri="{BB962C8B-B14F-4D97-AF65-F5344CB8AC3E}">
        <p14:creationId xmlns:p14="http://schemas.microsoft.com/office/powerpoint/2010/main" val="23763220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990600" y="190500"/>
            <a:ext cx="15392400" cy="685800"/>
          </a:xfrm>
        </p:spPr>
        <p:txBody>
          <a:bodyPr/>
          <a:lstStyle/>
          <a:p>
            <a:r>
              <a:rPr lang="en-US" sz="5400" dirty="0"/>
              <a:t>Looking Forward</a:t>
            </a:r>
          </a:p>
        </p:txBody>
      </p:sp>
      <p:sp>
        <p:nvSpPr>
          <p:cNvPr id="4" name="Text Placeholder 2">
            <a:extLst>
              <a:ext uri="{FF2B5EF4-FFF2-40B4-BE49-F238E27FC236}">
                <a16:creationId xmlns:a16="http://schemas.microsoft.com/office/drawing/2014/main" id="{B3E77212-6CE4-1CE0-3D91-E79DFEB1C84F}"/>
              </a:ext>
            </a:extLst>
          </p:cNvPr>
          <p:cNvSpPr>
            <a:spLocks noGrp="1"/>
          </p:cNvSpPr>
          <p:nvPr>
            <p:ph type="body" sz="quarter" idx="11"/>
          </p:nvPr>
        </p:nvSpPr>
        <p:spPr>
          <a:xfrm>
            <a:off x="838200" y="2019300"/>
            <a:ext cx="15087600" cy="7772400"/>
          </a:xfrm>
        </p:spPr>
        <p:txBody>
          <a:bodyPr>
            <a:normAutofit/>
          </a:bodyPr>
          <a:lstStyle/>
          <a:p>
            <a:pPr>
              <a:lnSpc>
                <a:spcPct val="110000"/>
              </a:lnSpc>
              <a:spcAft>
                <a:spcPts val="1200"/>
              </a:spcAft>
            </a:pPr>
            <a:r>
              <a:rPr lang="en-US" sz="4000" dirty="0">
                <a:solidFill>
                  <a:srgbClr val="3A547C"/>
                </a:solidFill>
              </a:rPr>
              <a:t>Global tariffs creating major near-term challenges but driving favorable long-term trends </a:t>
            </a:r>
          </a:p>
          <a:p>
            <a:pPr>
              <a:lnSpc>
                <a:spcPct val="110000"/>
              </a:lnSpc>
              <a:spcAft>
                <a:spcPts val="1200"/>
              </a:spcAft>
            </a:pPr>
            <a:r>
              <a:rPr lang="en-US" sz="4000" dirty="0">
                <a:solidFill>
                  <a:srgbClr val="3A547C"/>
                </a:solidFill>
              </a:rPr>
              <a:t>Continuing to rebalance manufacturing across facilities in US and Vietnam</a:t>
            </a:r>
          </a:p>
          <a:p>
            <a:pPr>
              <a:lnSpc>
                <a:spcPct val="110000"/>
              </a:lnSpc>
              <a:spcAft>
                <a:spcPts val="1200"/>
              </a:spcAft>
            </a:pPr>
            <a:r>
              <a:rPr lang="en-US" sz="4000" dirty="0">
                <a:solidFill>
                  <a:srgbClr val="3A547C"/>
                </a:solidFill>
              </a:rPr>
              <a:t>Strong pipeline of potential new business</a:t>
            </a:r>
          </a:p>
          <a:p>
            <a:pPr>
              <a:lnSpc>
                <a:spcPct val="110000"/>
              </a:lnSpc>
              <a:spcAft>
                <a:spcPts val="1200"/>
              </a:spcAft>
            </a:pPr>
            <a:r>
              <a:rPr lang="en-US" sz="4000" dirty="0">
                <a:solidFill>
                  <a:srgbClr val="3A547C"/>
                </a:solidFill>
              </a:rPr>
              <a:t>Seeing significant improvements in operating efficiencies</a:t>
            </a:r>
          </a:p>
          <a:p>
            <a:pPr>
              <a:lnSpc>
                <a:spcPct val="110000"/>
              </a:lnSpc>
              <a:spcAft>
                <a:spcPts val="1200"/>
              </a:spcAft>
            </a:pPr>
            <a:r>
              <a:rPr lang="en-US" sz="4000" dirty="0">
                <a:solidFill>
                  <a:srgbClr val="3A547C"/>
                </a:solidFill>
              </a:rPr>
              <a:t>Remain encouraged by progress and potential for profitable growth over long term</a:t>
            </a:r>
          </a:p>
        </p:txBody>
      </p:sp>
      <p:sp>
        <p:nvSpPr>
          <p:cNvPr id="3" name="Google Shape;35;p5">
            <a:extLst>
              <a:ext uri="{FF2B5EF4-FFF2-40B4-BE49-F238E27FC236}">
                <a16:creationId xmlns:a16="http://schemas.microsoft.com/office/drawing/2014/main" id="{862DD724-050D-A5CB-BCF3-229387634482}"/>
              </a:ext>
            </a:extLst>
          </p:cNvPr>
          <p:cNvSpPr txBox="1">
            <a:spLocks/>
          </p:cNvSpPr>
          <p:nvPr/>
        </p:nvSpPr>
        <p:spPr>
          <a:xfrm>
            <a:off x="8116211" y="9485209"/>
            <a:ext cx="731700" cy="524700"/>
          </a:xfrm>
          <a:prstGeom prst="rect">
            <a:avLst/>
          </a:prstGeom>
        </p:spPr>
        <p:txBody>
          <a:bodyPr spcFirstLastPara="1" wrap="square" lIns="121900" tIns="121900" rIns="121900" bIns="121900" anchor="ctr" anchorCtr="0">
            <a:noAutofit/>
          </a:bodyPr>
          <a:lstStyle>
            <a:defPPr>
              <a:defRPr lang="en-US"/>
            </a:defPPr>
            <a:lvl1pPr marL="0" lvl="0" algn="l" defTabSz="914400" rtl="0" eaLnBrk="1" latinLnBrk="0" hangingPunct="1">
              <a:buNone/>
              <a:defRPr sz="1800" kern="1200">
                <a:solidFill>
                  <a:schemeClr val="tx1"/>
                </a:solidFill>
                <a:latin typeface="+mn-lt"/>
                <a:ea typeface="+mn-ea"/>
                <a:cs typeface="+mn-cs"/>
              </a:defRPr>
            </a:lvl1pPr>
            <a:lvl2pPr marL="457200" lvl="1" algn="l" defTabSz="914400" rtl="0" eaLnBrk="1" latinLnBrk="0" hangingPunct="1">
              <a:buNone/>
              <a:defRPr sz="1800" kern="1200">
                <a:solidFill>
                  <a:schemeClr val="tx1"/>
                </a:solidFill>
                <a:latin typeface="+mn-lt"/>
                <a:ea typeface="+mn-ea"/>
                <a:cs typeface="+mn-cs"/>
              </a:defRPr>
            </a:lvl2pPr>
            <a:lvl3pPr marL="914400" lvl="2" algn="l" defTabSz="914400" rtl="0" eaLnBrk="1" latinLnBrk="0" hangingPunct="1">
              <a:buNone/>
              <a:defRPr sz="1800" kern="1200">
                <a:solidFill>
                  <a:schemeClr val="tx1"/>
                </a:solidFill>
                <a:latin typeface="+mn-lt"/>
                <a:ea typeface="+mn-ea"/>
                <a:cs typeface="+mn-cs"/>
              </a:defRPr>
            </a:lvl3pPr>
            <a:lvl4pPr marL="1371600" lvl="3" algn="l" defTabSz="914400" rtl="0" eaLnBrk="1" latinLnBrk="0" hangingPunct="1">
              <a:buNone/>
              <a:defRPr sz="1800" kern="1200">
                <a:solidFill>
                  <a:schemeClr val="tx1"/>
                </a:solidFill>
                <a:latin typeface="+mn-lt"/>
                <a:ea typeface="+mn-ea"/>
                <a:cs typeface="+mn-cs"/>
              </a:defRPr>
            </a:lvl4pPr>
            <a:lvl5pPr marL="1828800" lvl="4" algn="l" defTabSz="914400" rtl="0" eaLnBrk="1" latinLnBrk="0" hangingPunct="1">
              <a:buNone/>
              <a:defRPr sz="1800" kern="1200">
                <a:solidFill>
                  <a:schemeClr val="tx1"/>
                </a:solidFill>
                <a:latin typeface="+mn-lt"/>
                <a:ea typeface="+mn-ea"/>
                <a:cs typeface="+mn-cs"/>
              </a:defRPr>
            </a:lvl5pPr>
            <a:lvl6pPr marL="2286000" lvl="5" algn="l" defTabSz="914400" rtl="0" eaLnBrk="1" latinLnBrk="0" hangingPunct="1">
              <a:buNone/>
              <a:defRPr sz="1800" kern="1200">
                <a:solidFill>
                  <a:schemeClr val="tx1"/>
                </a:solidFill>
                <a:latin typeface="+mn-lt"/>
                <a:ea typeface="+mn-ea"/>
                <a:cs typeface="+mn-cs"/>
              </a:defRPr>
            </a:lvl6pPr>
            <a:lvl7pPr marL="2743200" lvl="6" algn="l" defTabSz="914400" rtl="0" eaLnBrk="1" latinLnBrk="0" hangingPunct="1">
              <a:buNone/>
              <a:defRPr sz="1800" kern="1200">
                <a:solidFill>
                  <a:schemeClr val="tx1"/>
                </a:solidFill>
                <a:latin typeface="+mn-lt"/>
                <a:ea typeface="+mn-ea"/>
                <a:cs typeface="+mn-cs"/>
              </a:defRPr>
            </a:lvl7pPr>
            <a:lvl8pPr marL="3200400" lvl="7" algn="l" defTabSz="914400" rtl="0" eaLnBrk="1" latinLnBrk="0" hangingPunct="1">
              <a:buNone/>
              <a:defRPr sz="1800" kern="1200">
                <a:solidFill>
                  <a:schemeClr val="tx1"/>
                </a:solidFill>
                <a:latin typeface="+mn-lt"/>
                <a:ea typeface="+mn-ea"/>
                <a:cs typeface="+mn-cs"/>
              </a:defRPr>
            </a:lvl8pPr>
            <a:lvl9pPr marL="3657600" lvl="8" algn="l" defTabSz="914400" rtl="0" eaLnBrk="1" latinLnBrk="0" hangingPunct="1">
              <a:buNone/>
              <a:defRPr sz="1800" kern="1200">
                <a:solidFill>
                  <a:schemeClr val="tx1"/>
                </a:solidFill>
                <a:latin typeface="+mn-lt"/>
                <a:ea typeface="+mn-ea"/>
                <a:cs typeface="+mn-cs"/>
              </a:defRPr>
            </a:lvl9pPr>
          </a:lstStyle>
          <a:p>
            <a:pPr algn="ctr"/>
            <a:fld id="{00000000-1234-1234-1234-123412341234}" type="slidenum">
              <a:rPr lang="en-US" smtClean="0"/>
              <a:pPr algn="ctr"/>
              <a:t>16</a:t>
            </a:fld>
            <a:endParaRPr lang="en-US" dirty="0"/>
          </a:p>
        </p:txBody>
      </p:sp>
    </p:spTree>
    <p:extLst>
      <p:ext uri="{BB962C8B-B14F-4D97-AF65-F5344CB8AC3E}">
        <p14:creationId xmlns:p14="http://schemas.microsoft.com/office/powerpoint/2010/main" val="2420579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8421A1-B13A-AB99-9DF6-002113E15C13}"/>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F6561C4B-1233-A41B-BD12-95295BE2507B}"/>
              </a:ext>
            </a:extLst>
          </p:cNvPr>
          <p:cNvSpPr>
            <a:spLocks noGrp="1"/>
          </p:cNvSpPr>
          <p:nvPr>
            <p:ph type="body" sz="quarter" idx="10"/>
          </p:nvPr>
        </p:nvSpPr>
        <p:spPr>
          <a:xfrm>
            <a:off x="990600" y="190500"/>
            <a:ext cx="15392400" cy="685800"/>
          </a:xfrm>
        </p:spPr>
        <p:txBody>
          <a:bodyPr/>
          <a:lstStyle/>
          <a:p>
            <a:r>
              <a:rPr lang="en-US" sz="5400" dirty="0"/>
              <a:t>Thank You to Our Dedicated Employees</a:t>
            </a:r>
          </a:p>
        </p:txBody>
      </p:sp>
      <p:sp>
        <p:nvSpPr>
          <p:cNvPr id="4" name="Text Placeholder 2">
            <a:extLst>
              <a:ext uri="{FF2B5EF4-FFF2-40B4-BE49-F238E27FC236}">
                <a16:creationId xmlns:a16="http://schemas.microsoft.com/office/drawing/2014/main" id="{27004ACB-07F4-74BC-F07F-0A971A0CEE4B}"/>
              </a:ext>
            </a:extLst>
          </p:cNvPr>
          <p:cNvSpPr>
            <a:spLocks noGrp="1"/>
          </p:cNvSpPr>
          <p:nvPr>
            <p:ph type="body" sz="quarter" idx="11"/>
          </p:nvPr>
        </p:nvSpPr>
        <p:spPr>
          <a:xfrm>
            <a:off x="838200" y="2019300"/>
            <a:ext cx="15087600" cy="7772400"/>
          </a:xfrm>
        </p:spPr>
        <p:txBody>
          <a:bodyPr>
            <a:normAutofit/>
          </a:bodyPr>
          <a:lstStyle/>
          <a:p>
            <a:pPr>
              <a:lnSpc>
                <a:spcPct val="110000"/>
              </a:lnSpc>
              <a:spcAft>
                <a:spcPts val="1200"/>
              </a:spcAft>
            </a:pPr>
            <a:r>
              <a:rPr lang="en-US" sz="4000" dirty="0">
                <a:solidFill>
                  <a:srgbClr val="3A547C"/>
                </a:solidFill>
              </a:rPr>
              <a:t>Challenging year for industry and for Key Tronic. </a:t>
            </a:r>
          </a:p>
          <a:p>
            <a:pPr>
              <a:lnSpc>
                <a:spcPct val="110000"/>
              </a:lnSpc>
              <a:spcAft>
                <a:spcPts val="1200"/>
              </a:spcAft>
            </a:pPr>
            <a:r>
              <a:rPr lang="en-US" sz="4000" dirty="0">
                <a:solidFill>
                  <a:srgbClr val="3A547C"/>
                </a:solidFill>
              </a:rPr>
              <a:t>Execution of strategy made </a:t>
            </a:r>
            <a:r>
              <a:rPr lang="en-US" sz="4000">
                <a:solidFill>
                  <a:srgbClr val="3A547C"/>
                </a:solidFill>
              </a:rPr>
              <a:t>possible by </a:t>
            </a:r>
            <a:r>
              <a:rPr lang="en-US" sz="4000" dirty="0">
                <a:solidFill>
                  <a:srgbClr val="3A547C"/>
                </a:solidFill>
              </a:rPr>
              <a:t>our investments in plants and equipment  </a:t>
            </a:r>
            <a:r>
              <a:rPr lang="en-US" sz="4000" dirty="0">
                <a:solidFill>
                  <a:srgbClr val="3A547C"/>
                </a:solidFill>
                <a:latin typeface="Times New Roman" panose="02020603050405020304" pitchFamily="18" charset="0"/>
                <a:cs typeface="Times New Roman" panose="02020603050405020304" pitchFamily="18" charset="0"/>
              </a:rPr>
              <a:t>̶  </a:t>
            </a:r>
            <a:r>
              <a:rPr lang="en-US" sz="4000" dirty="0">
                <a:solidFill>
                  <a:srgbClr val="3A547C"/>
                </a:solidFill>
              </a:rPr>
              <a:t>but even more so because of the skills, local knowledge and talents of our people </a:t>
            </a:r>
          </a:p>
          <a:p>
            <a:pPr>
              <a:lnSpc>
                <a:spcPct val="110000"/>
              </a:lnSpc>
              <a:spcAft>
                <a:spcPts val="1200"/>
              </a:spcAft>
            </a:pPr>
            <a:r>
              <a:rPr lang="en-US" sz="4000" dirty="0">
                <a:solidFill>
                  <a:srgbClr val="3A547C"/>
                </a:solidFill>
              </a:rPr>
              <a:t>Many thanks to our exceptional employees for their dedication and hard work</a:t>
            </a:r>
          </a:p>
        </p:txBody>
      </p:sp>
      <p:sp>
        <p:nvSpPr>
          <p:cNvPr id="3" name="Google Shape;35;p5">
            <a:extLst>
              <a:ext uri="{FF2B5EF4-FFF2-40B4-BE49-F238E27FC236}">
                <a16:creationId xmlns:a16="http://schemas.microsoft.com/office/drawing/2014/main" id="{5D881FE3-0D9C-F185-5654-46F7955A2CBD}"/>
              </a:ext>
            </a:extLst>
          </p:cNvPr>
          <p:cNvSpPr txBox="1">
            <a:spLocks/>
          </p:cNvSpPr>
          <p:nvPr/>
        </p:nvSpPr>
        <p:spPr>
          <a:xfrm>
            <a:off x="8116211" y="9485209"/>
            <a:ext cx="731700" cy="524700"/>
          </a:xfrm>
          <a:prstGeom prst="rect">
            <a:avLst/>
          </a:prstGeom>
        </p:spPr>
        <p:txBody>
          <a:bodyPr spcFirstLastPara="1" wrap="square" lIns="121900" tIns="121900" rIns="121900" bIns="121900" anchor="ctr" anchorCtr="0">
            <a:noAutofit/>
          </a:bodyPr>
          <a:lstStyle>
            <a:defPPr>
              <a:defRPr lang="en-US"/>
            </a:defPPr>
            <a:lvl1pPr marL="0" lvl="0" algn="l" defTabSz="914400" rtl="0" eaLnBrk="1" latinLnBrk="0" hangingPunct="1">
              <a:buNone/>
              <a:defRPr sz="1800" kern="1200">
                <a:solidFill>
                  <a:schemeClr val="tx1"/>
                </a:solidFill>
                <a:latin typeface="+mn-lt"/>
                <a:ea typeface="+mn-ea"/>
                <a:cs typeface="+mn-cs"/>
              </a:defRPr>
            </a:lvl1pPr>
            <a:lvl2pPr marL="457200" lvl="1" algn="l" defTabSz="914400" rtl="0" eaLnBrk="1" latinLnBrk="0" hangingPunct="1">
              <a:buNone/>
              <a:defRPr sz="1800" kern="1200">
                <a:solidFill>
                  <a:schemeClr val="tx1"/>
                </a:solidFill>
                <a:latin typeface="+mn-lt"/>
                <a:ea typeface="+mn-ea"/>
                <a:cs typeface="+mn-cs"/>
              </a:defRPr>
            </a:lvl2pPr>
            <a:lvl3pPr marL="914400" lvl="2" algn="l" defTabSz="914400" rtl="0" eaLnBrk="1" latinLnBrk="0" hangingPunct="1">
              <a:buNone/>
              <a:defRPr sz="1800" kern="1200">
                <a:solidFill>
                  <a:schemeClr val="tx1"/>
                </a:solidFill>
                <a:latin typeface="+mn-lt"/>
                <a:ea typeface="+mn-ea"/>
                <a:cs typeface="+mn-cs"/>
              </a:defRPr>
            </a:lvl3pPr>
            <a:lvl4pPr marL="1371600" lvl="3" algn="l" defTabSz="914400" rtl="0" eaLnBrk="1" latinLnBrk="0" hangingPunct="1">
              <a:buNone/>
              <a:defRPr sz="1800" kern="1200">
                <a:solidFill>
                  <a:schemeClr val="tx1"/>
                </a:solidFill>
                <a:latin typeface="+mn-lt"/>
                <a:ea typeface="+mn-ea"/>
                <a:cs typeface="+mn-cs"/>
              </a:defRPr>
            </a:lvl4pPr>
            <a:lvl5pPr marL="1828800" lvl="4" algn="l" defTabSz="914400" rtl="0" eaLnBrk="1" latinLnBrk="0" hangingPunct="1">
              <a:buNone/>
              <a:defRPr sz="1800" kern="1200">
                <a:solidFill>
                  <a:schemeClr val="tx1"/>
                </a:solidFill>
                <a:latin typeface="+mn-lt"/>
                <a:ea typeface="+mn-ea"/>
                <a:cs typeface="+mn-cs"/>
              </a:defRPr>
            </a:lvl5pPr>
            <a:lvl6pPr marL="2286000" lvl="5" algn="l" defTabSz="914400" rtl="0" eaLnBrk="1" latinLnBrk="0" hangingPunct="1">
              <a:buNone/>
              <a:defRPr sz="1800" kern="1200">
                <a:solidFill>
                  <a:schemeClr val="tx1"/>
                </a:solidFill>
                <a:latin typeface="+mn-lt"/>
                <a:ea typeface="+mn-ea"/>
                <a:cs typeface="+mn-cs"/>
              </a:defRPr>
            </a:lvl6pPr>
            <a:lvl7pPr marL="2743200" lvl="6" algn="l" defTabSz="914400" rtl="0" eaLnBrk="1" latinLnBrk="0" hangingPunct="1">
              <a:buNone/>
              <a:defRPr sz="1800" kern="1200">
                <a:solidFill>
                  <a:schemeClr val="tx1"/>
                </a:solidFill>
                <a:latin typeface="+mn-lt"/>
                <a:ea typeface="+mn-ea"/>
                <a:cs typeface="+mn-cs"/>
              </a:defRPr>
            </a:lvl7pPr>
            <a:lvl8pPr marL="3200400" lvl="7" algn="l" defTabSz="914400" rtl="0" eaLnBrk="1" latinLnBrk="0" hangingPunct="1">
              <a:buNone/>
              <a:defRPr sz="1800" kern="1200">
                <a:solidFill>
                  <a:schemeClr val="tx1"/>
                </a:solidFill>
                <a:latin typeface="+mn-lt"/>
                <a:ea typeface="+mn-ea"/>
                <a:cs typeface="+mn-cs"/>
              </a:defRPr>
            </a:lvl8pPr>
            <a:lvl9pPr marL="3657600" lvl="8" algn="l" defTabSz="914400" rtl="0" eaLnBrk="1" latinLnBrk="0" hangingPunct="1">
              <a:buNone/>
              <a:defRPr sz="1800" kern="1200">
                <a:solidFill>
                  <a:schemeClr val="tx1"/>
                </a:solidFill>
                <a:latin typeface="+mn-lt"/>
                <a:ea typeface="+mn-ea"/>
                <a:cs typeface="+mn-cs"/>
              </a:defRPr>
            </a:lvl9pPr>
          </a:lstStyle>
          <a:p>
            <a:pPr algn="ctr"/>
            <a:fld id="{00000000-1234-1234-1234-123412341234}" type="slidenum">
              <a:rPr lang="en-US" smtClean="0"/>
              <a:pPr algn="ctr"/>
              <a:t>17</a:t>
            </a:fld>
            <a:endParaRPr lang="en-US" dirty="0"/>
          </a:p>
        </p:txBody>
      </p:sp>
    </p:spTree>
    <p:extLst>
      <p:ext uri="{BB962C8B-B14F-4D97-AF65-F5344CB8AC3E}">
        <p14:creationId xmlns:p14="http://schemas.microsoft.com/office/powerpoint/2010/main" val="12099544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1752600" y="4778587"/>
            <a:ext cx="14630400" cy="2117513"/>
          </a:xfrm>
        </p:spPr>
        <p:txBody>
          <a:bodyPr/>
          <a:lstStyle/>
          <a:p>
            <a:pPr lvl="0"/>
            <a:endParaRPr lang="en-US" dirty="0"/>
          </a:p>
          <a:p>
            <a:pPr lvl="0"/>
            <a:r>
              <a:rPr lang="en-US" dirty="0"/>
              <a:t>Q &amp; A</a:t>
            </a:r>
          </a:p>
        </p:txBody>
      </p:sp>
      <p:sp>
        <p:nvSpPr>
          <p:cNvPr id="2" name="Google Shape;35;p5">
            <a:extLst>
              <a:ext uri="{FF2B5EF4-FFF2-40B4-BE49-F238E27FC236}">
                <a16:creationId xmlns:a16="http://schemas.microsoft.com/office/drawing/2014/main" id="{A2443DBA-1A08-C428-CEE0-6CFD2E1BD2A9}"/>
              </a:ext>
            </a:extLst>
          </p:cNvPr>
          <p:cNvSpPr txBox="1">
            <a:spLocks/>
          </p:cNvSpPr>
          <p:nvPr/>
        </p:nvSpPr>
        <p:spPr>
          <a:xfrm>
            <a:off x="8116211" y="9485209"/>
            <a:ext cx="731700" cy="524700"/>
          </a:xfrm>
          <a:prstGeom prst="rect">
            <a:avLst/>
          </a:prstGeom>
        </p:spPr>
        <p:txBody>
          <a:bodyPr spcFirstLastPara="1" wrap="square" lIns="121900" tIns="121900" rIns="121900" bIns="121900" anchor="ctr" anchorCtr="0">
            <a:noAutofit/>
          </a:bodyPr>
          <a:lstStyle>
            <a:defPPr>
              <a:defRPr lang="en-US"/>
            </a:defPPr>
            <a:lvl1pPr marL="0" lvl="0" algn="l" defTabSz="914400" rtl="0" eaLnBrk="1" latinLnBrk="0" hangingPunct="1">
              <a:buNone/>
              <a:defRPr sz="1800" kern="1200">
                <a:solidFill>
                  <a:schemeClr val="tx1"/>
                </a:solidFill>
                <a:latin typeface="+mn-lt"/>
                <a:ea typeface="+mn-ea"/>
                <a:cs typeface="+mn-cs"/>
              </a:defRPr>
            </a:lvl1pPr>
            <a:lvl2pPr marL="457200" lvl="1" algn="l" defTabSz="914400" rtl="0" eaLnBrk="1" latinLnBrk="0" hangingPunct="1">
              <a:buNone/>
              <a:defRPr sz="1800" kern="1200">
                <a:solidFill>
                  <a:schemeClr val="tx1"/>
                </a:solidFill>
                <a:latin typeface="+mn-lt"/>
                <a:ea typeface="+mn-ea"/>
                <a:cs typeface="+mn-cs"/>
              </a:defRPr>
            </a:lvl2pPr>
            <a:lvl3pPr marL="914400" lvl="2" algn="l" defTabSz="914400" rtl="0" eaLnBrk="1" latinLnBrk="0" hangingPunct="1">
              <a:buNone/>
              <a:defRPr sz="1800" kern="1200">
                <a:solidFill>
                  <a:schemeClr val="tx1"/>
                </a:solidFill>
                <a:latin typeface="+mn-lt"/>
                <a:ea typeface="+mn-ea"/>
                <a:cs typeface="+mn-cs"/>
              </a:defRPr>
            </a:lvl3pPr>
            <a:lvl4pPr marL="1371600" lvl="3" algn="l" defTabSz="914400" rtl="0" eaLnBrk="1" latinLnBrk="0" hangingPunct="1">
              <a:buNone/>
              <a:defRPr sz="1800" kern="1200">
                <a:solidFill>
                  <a:schemeClr val="tx1"/>
                </a:solidFill>
                <a:latin typeface="+mn-lt"/>
                <a:ea typeface="+mn-ea"/>
                <a:cs typeface="+mn-cs"/>
              </a:defRPr>
            </a:lvl4pPr>
            <a:lvl5pPr marL="1828800" lvl="4" algn="l" defTabSz="914400" rtl="0" eaLnBrk="1" latinLnBrk="0" hangingPunct="1">
              <a:buNone/>
              <a:defRPr sz="1800" kern="1200">
                <a:solidFill>
                  <a:schemeClr val="tx1"/>
                </a:solidFill>
                <a:latin typeface="+mn-lt"/>
                <a:ea typeface="+mn-ea"/>
                <a:cs typeface="+mn-cs"/>
              </a:defRPr>
            </a:lvl5pPr>
            <a:lvl6pPr marL="2286000" lvl="5" algn="l" defTabSz="914400" rtl="0" eaLnBrk="1" latinLnBrk="0" hangingPunct="1">
              <a:buNone/>
              <a:defRPr sz="1800" kern="1200">
                <a:solidFill>
                  <a:schemeClr val="tx1"/>
                </a:solidFill>
                <a:latin typeface="+mn-lt"/>
                <a:ea typeface="+mn-ea"/>
                <a:cs typeface="+mn-cs"/>
              </a:defRPr>
            </a:lvl6pPr>
            <a:lvl7pPr marL="2743200" lvl="6" algn="l" defTabSz="914400" rtl="0" eaLnBrk="1" latinLnBrk="0" hangingPunct="1">
              <a:buNone/>
              <a:defRPr sz="1800" kern="1200">
                <a:solidFill>
                  <a:schemeClr val="tx1"/>
                </a:solidFill>
                <a:latin typeface="+mn-lt"/>
                <a:ea typeface="+mn-ea"/>
                <a:cs typeface="+mn-cs"/>
              </a:defRPr>
            </a:lvl7pPr>
            <a:lvl8pPr marL="3200400" lvl="7" algn="l" defTabSz="914400" rtl="0" eaLnBrk="1" latinLnBrk="0" hangingPunct="1">
              <a:buNone/>
              <a:defRPr sz="1800" kern="1200">
                <a:solidFill>
                  <a:schemeClr val="tx1"/>
                </a:solidFill>
                <a:latin typeface="+mn-lt"/>
                <a:ea typeface="+mn-ea"/>
                <a:cs typeface="+mn-cs"/>
              </a:defRPr>
            </a:lvl8pPr>
            <a:lvl9pPr marL="3657600" lvl="8" algn="l" defTabSz="914400" rtl="0" eaLnBrk="1" latinLnBrk="0" hangingPunct="1">
              <a:buNone/>
              <a:defRPr sz="1800" kern="1200">
                <a:solidFill>
                  <a:schemeClr val="tx1"/>
                </a:solidFill>
                <a:latin typeface="+mn-lt"/>
                <a:ea typeface="+mn-ea"/>
                <a:cs typeface="+mn-cs"/>
              </a:defRPr>
            </a:lvl9pPr>
          </a:lstStyle>
          <a:p>
            <a:pPr algn="ctr"/>
            <a:fld id="{00000000-1234-1234-1234-123412341234}" type="slidenum">
              <a:rPr lang="en-US" smtClean="0"/>
              <a:pPr algn="ctr"/>
              <a:t>18</a:t>
            </a:fld>
            <a:endParaRPr lang="en-US" dirty="0"/>
          </a:p>
        </p:txBody>
      </p:sp>
    </p:spTree>
    <p:extLst>
      <p:ext uri="{BB962C8B-B14F-4D97-AF65-F5344CB8AC3E}">
        <p14:creationId xmlns:p14="http://schemas.microsoft.com/office/powerpoint/2010/main" val="39307516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8B2FBE6-2A5E-EF26-7768-822A87B5933F}"/>
              </a:ext>
            </a:extLst>
          </p:cNvPr>
          <p:cNvSpPr>
            <a:spLocks noGrp="1"/>
          </p:cNvSpPr>
          <p:nvPr>
            <p:ph type="body" sz="quarter" idx="10"/>
          </p:nvPr>
        </p:nvSpPr>
        <p:spPr/>
        <p:txBody>
          <a:bodyPr/>
          <a:lstStyle/>
          <a:p>
            <a:r>
              <a:rPr lang="en-US" dirty="0"/>
              <a:t>Appendix: Non-GAAP Reconciliations</a:t>
            </a:r>
          </a:p>
        </p:txBody>
      </p:sp>
      <p:pic>
        <p:nvPicPr>
          <p:cNvPr id="5" name="Picture 4">
            <a:extLst>
              <a:ext uri="{FF2B5EF4-FFF2-40B4-BE49-F238E27FC236}">
                <a16:creationId xmlns:a16="http://schemas.microsoft.com/office/drawing/2014/main" id="{31957F11-01C4-51D2-AA66-03EA1557373A}"/>
              </a:ext>
            </a:extLst>
          </p:cNvPr>
          <p:cNvPicPr>
            <a:picLocks noChangeAspect="1"/>
          </p:cNvPicPr>
          <p:nvPr/>
        </p:nvPicPr>
        <p:blipFill>
          <a:blip r:embed="rId2"/>
          <a:stretch>
            <a:fillRect/>
          </a:stretch>
        </p:blipFill>
        <p:spPr>
          <a:xfrm>
            <a:off x="1828800" y="1906648"/>
            <a:ext cx="12553383" cy="6972657"/>
          </a:xfrm>
          <a:prstGeom prst="rect">
            <a:avLst/>
          </a:prstGeom>
        </p:spPr>
      </p:pic>
    </p:spTree>
    <p:extLst>
      <p:ext uri="{BB962C8B-B14F-4D97-AF65-F5344CB8AC3E}">
        <p14:creationId xmlns:p14="http://schemas.microsoft.com/office/powerpoint/2010/main" val="17829908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990600" y="190500"/>
            <a:ext cx="15392400" cy="685800"/>
          </a:xfrm>
        </p:spPr>
        <p:txBody>
          <a:bodyPr/>
          <a:lstStyle/>
          <a:p>
            <a:r>
              <a:rPr lang="en-US" sz="5400" dirty="0"/>
              <a:t>Management On Call Today</a:t>
            </a:r>
          </a:p>
        </p:txBody>
      </p:sp>
      <p:sp>
        <p:nvSpPr>
          <p:cNvPr id="3" name="Text Placeholder 2"/>
          <p:cNvSpPr>
            <a:spLocks noGrp="1"/>
          </p:cNvSpPr>
          <p:nvPr>
            <p:ph type="body" sz="quarter" idx="11"/>
          </p:nvPr>
        </p:nvSpPr>
        <p:spPr>
          <a:xfrm>
            <a:off x="1961029" y="7505700"/>
            <a:ext cx="6629400" cy="1828800"/>
          </a:xfrm>
        </p:spPr>
        <p:txBody>
          <a:bodyPr>
            <a:normAutofit/>
          </a:bodyPr>
          <a:lstStyle/>
          <a:p>
            <a:pPr marL="0" indent="0" algn="ctr">
              <a:buNone/>
            </a:pPr>
            <a:r>
              <a:rPr lang="en-US" sz="4000" b="1" dirty="0">
                <a:solidFill>
                  <a:srgbClr val="3A547C"/>
                </a:solidFill>
              </a:rPr>
              <a:t>Brett Larsen</a:t>
            </a:r>
          </a:p>
          <a:p>
            <a:pPr marL="0" indent="0" algn="ctr">
              <a:buNone/>
            </a:pPr>
            <a:r>
              <a:rPr lang="en-US" sz="4000" b="1" dirty="0">
                <a:solidFill>
                  <a:srgbClr val="3A547C"/>
                </a:solidFill>
              </a:rPr>
              <a:t>President and CEO</a:t>
            </a:r>
          </a:p>
        </p:txBody>
      </p:sp>
      <p:sp>
        <p:nvSpPr>
          <p:cNvPr id="5" name="Text Placeholder 2">
            <a:extLst>
              <a:ext uri="{FF2B5EF4-FFF2-40B4-BE49-F238E27FC236}">
                <a16:creationId xmlns:a16="http://schemas.microsoft.com/office/drawing/2014/main" id="{74FDFA5D-0FA8-7030-1396-FCD8CAAF3CEE}"/>
              </a:ext>
            </a:extLst>
          </p:cNvPr>
          <p:cNvSpPr txBox="1">
            <a:spLocks/>
          </p:cNvSpPr>
          <p:nvPr/>
        </p:nvSpPr>
        <p:spPr>
          <a:xfrm>
            <a:off x="8362950" y="7505700"/>
            <a:ext cx="6629400" cy="1828800"/>
          </a:xfrm>
          <a:prstGeom prst="rect">
            <a:avLst/>
          </a:prstGeom>
        </p:spPr>
        <p:txBody>
          <a:bodyPr vert="horz" lIns="91440" tIns="45720" rIns="91440" bIns="45720" rtlCol="0">
            <a:normAutofit/>
          </a:bodyPr>
          <a:lstStyle>
            <a:lvl1pPr marL="457200" indent="-457200" algn="l" defTabSz="914400" rtl="0" eaLnBrk="1" latinLnBrk="0" hangingPunct="1">
              <a:lnSpc>
                <a:spcPct val="90000"/>
              </a:lnSpc>
              <a:spcBef>
                <a:spcPts val="1000"/>
              </a:spcBef>
              <a:buFont typeface="Arial" panose="020B0604020202020204" pitchFamily="34" charset="0"/>
              <a:buChar char="•"/>
              <a:defRPr sz="2800" kern="1200">
                <a:solidFill>
                  <a:srgbClr val="F98A3C"/>
                </a:solidFill>
                <a:latin typeface="Microsoft Sans Serif" panose="020B0604020202020204" pitchFamily="34" charset="0"/>
                <a:ea typeface="+mn-ea"/>
                <a:cs typeface="Microsoft Sans Serif" panose="020B0604020202020204" pitchFamily="34" charset="0"/>
              </a:defRPr>
            </a:lvl1pPr>
            <a:lvl2pPr marL="914400" indent="-457200" algn="l" defTabSz="914400" rtl="0" eaLnBrk="1" latinLnBrk="0" hangingPunct="1">
              <a:lnSpc>
                <a:spcPct val="90000"/>
              </a:lnSpc>
              <a:spcBef>
                <a:spcPts val="500"/>
              </a:spcBef>
              <a:buFont typeface="Arial" panose="020B0604020202020204" pitchFamily="34" charset="0"/>
              <a:buChar char="•"/>
              <a:defRPr sz="3000" kern="1200">
                <a:solidFill>
                  <a:srgbClr val="3A547C"/>
                </a:solidFill>
                <a:latin typeface="Microsoft Sans Serif" panose="020B0604020202020204" pitchFamily="34" charset="0"/>
                <a:ea typeface="+mn-ea"/>
                <a:cs typeface="Microsoft Sans Serif" panose="020B0604020202020204" pitchFamily="34" charset="0"/>
              </a:defRPr>
            </a:lvl2pPr>
            <a:lvl3pPr marL="1257300" indent="-342900" algn="l" defTabSz="914400" rtl="0" eaLnBrk="1" latinLnBrk="0" hangingPunct="1">
              <a:lnSpc>
                <a:spcPct val="90000"/>
              </a:lnSpc>
              <a:spcBef>
                <a:spcPts val="500"/>
              </a:spcBef>
              <a:buFont typeface="Arial" panose="020B0604020202020204" pitchFamily="34" charset="0"/>
              <a:buChar char="•"/>
              <a:defRPr sz="2800" kern="1200">
                <a:solidFill>
                  <a:srgbClr val="3A547C"/>
                </a:solidFill>
                <a:latin typeface="Microsoft Sans Serif" panose="020B0604020202020204" pitchFamily="34" charset="0"/>
                <a:ea typeface="+mn-ea"/>
                <a:cs typeface="Microsoft Sans Serif" panose="020B0604020202020204" pitchFamily="34" charset="0"/>
              </a:defRPr>
            </a:lvl3pPr>
            <a:lvl4pPr marL="1714500" indent="-342900" algn="l" defTabSz="914400" rtl="0" eaLnBrk="1" latinLnBrk="0" hangingPunct="1">
              <a:lnSpc>
                <a:spcPct val="90000"/>
              </a:lnSpc>
              <a:spcBef>
                <a:spcPts val="500"/>
              </a:spcBef>
              <a:buFont typeface="Arial" panose="020B0604020202020204" pitchFamily="34" charset="0"/>
              <a:buChar char="•"/>
              <a:defRPr sz="2600" kern="1200">
                <a:solidFill>
                  <a:srgbClr val="3A547C"/>
                </a:solidFill>
                <a:latin typeface="Microsoft Sans Serif" panose="020B0604020202020204" pitchFamily="34" charset="0"/>
                <a:ea typeface="+mn-ea"/>
                <a:cs typeface="Microsoft Sans Serif" panose="020B0604020202020204" pitchFamily="34" charset="0"/>
              </a:defRPr>
            </a:lvl4pPr>
            <a:lvl5pPr marL="2171700" indent="-342900" algn="l" defTabSz="914400" rtl="0" eaLnBrk="1" latinLnBrk="0" hangingPunct="1">
              <a:lnSpc>
                <a:spcPct val="90000"/>
              </a:lnSpc>
              <a:spcBef>
                <a:spcPts val="500"/>
              </a:spcBef>
              <a:buFont typeface="Arial" panose="020B0604020202020204" pitchFamily="34" charset="0"/>
              <a:buChar char="•"/>
              <a:defRPr sz="2400" kern="1200">
                <a:solidFill>
                  <a:srgbClr val="3A547C"/>
                </a:solidFill>
                <a:latin typeface="Microsoft Sans Serif" panose="020B0604020202020204" pitchFamily="34" charset="0"/>
                <a:ea typeface="+mn-ea"/>
                <a:cs typeface="Microsoft Sans Serif"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000" b="1" dirty="0">
                <a:solidFill>
                  <a:srgbClr val="3A547C"/>
                </a:solidFill>
              </a:rPr>
              <a:t>Tony Voorhees</a:t>
            </a:r>
          </a:p>
          <a:p>
            <a:pPr marL="0" indent="0" algn="ctr">
              <a:buNone/>
            </a:pPr>
            <a:r>
              <a:rPr lang="en-US" sz="4000" b="1" dirty="0">
                <a:solidFill>
                  <a:srgbClr val="3A547C"/>
                </a:solidFill>
              </a:rPr>
              <a:t>CFO</a:t>
            </a:r>
          </a:p>
        </p:txBody>
      </p:sp>
      <p:sp>
        <p:nvSpPr>
          <p:cNvPr id="7" name="Google Shape;35;p5">
            <a:extLst>
              <a:ext uri="{FF2B5EF4-FFF2-40B4-BE49-F238E27FC236}">
                <a16:creationId xmlns:a16="http://schemas.microsoft.com/office/drawing/2014/main" id="{C7B33571-5F03-7623-07E1-8F03CAE8D7D9}"/>
              </a:ext>
            </a:extLst>
          </p:cNvPr>
          <p:cNvSpPr txBox="1">
            <a:spLocks/>
          </p:cNvSpPr>
          <p:nvPr/>
        </p:nvSpPr>
        <p:spPr>
          <a:xfrm>
            <a:off x="8116211" y="9485209"/>
            <a:ext cx="731700" cy="524700"/>
          </a:xfrm>
          <a:prstGeom prst="rect">
            <a:avLst/>
          </a:prstGeom>
        </p:spPr>
        <p:txBody>
          <a:bodyPr spcFirstLastPara="1" wrap="square" lIns="121900" tIns="121900" rIns="121900" bIns="121900" anchor="ctr" anchorCtr="0">
            <a:noAutofit/>
          </a:bodyPr>
          <a:lstStyle>
            <a:defPPr>
              <a:defRPr lang="en-US"/>
            </a:defPPr>
            <a:lvl1pPr marL="0" lvl="0" algn="l" defTabSz="914400" rtl="0" eaLnBrk="1" latinLnBrk="0" hangingPunct="1">
              <a:buNone/>
              <a:defRPr sz="1800" kern="1200">
                <a:solidFill>
                  <a:schemeClr val="tx1"/>
                </a:solidFill>
                <a:latin typeface="+mn-lt"/>
                <a:ea typeface="+mn-ea"/>
                <a:cs typeface="+mn-cs"/>
              </a:defRPr>
            </a:lvl1pPr>
            <a:lvl2pPr marL="457200" lvl="1" algn="l" defTabSz="914400" rtl="0" eaLnBrk="1" latinLnBrk="0" hangingPunct="1">
              <a:buNone/>
              <a:defRPr sz="1800" kern="1200">
                <a:solidFill>
                  <a:schemeClr val="tx1"/>
                </a:solidFill>
                <a:latin typeface="+mn-lt"/>
                <a:ea typeface="+mn-ea"/>
                <a:cs typeface="+mn-cs"/>
              </a:defRPr>
            </a:lvl2pPr>
            <a:lvl3pPr marL="914400" lvl="2" algn="l" defTabSz="914400" rtl="0" eaLnBrk="1" latinLnBrk="0" hangingPunct="1">
              <a:buNone/>
              <a:defRPr sz="1800" kern="1200">
                <a:solidFill>
                  <a:schemeClr val="tx1"/>
                </a:solidFill>
                <a:latin typeface="+mn-lt"/>
                <a:ea typeface="+mn-ea"/>
                <a:cs typeface="+mn-cs"/>
              </a:defRPr>
            </a:lvl3pPr>
            <a:lvl4pPr marL="1371600" lvl="3" algn="l" defTabSz="914400" rtl="0" eaLnBrk="1" latinLnBrk="0" hangingPunct="1">
              <a:buNone/>
              <a:defRPr sz="1800" kern="1200">
                <a:solidFill>
                  <a:schemeClr val="tx1"/>
                </a:solidFill>
                <a:latin typeface="+mn-lt"/>
                <a:ea typeface="+mn-ea"/>
                <a:cs typeface="+mn-cs"/>
              </a:defRPr>
            </a:lvl4pPr>
            <a:lvl5pPr marL="1828800" lvl="4" algn="l" defTabSz="914400" rtl="0" eaLnBrk="1" latinLnBrk="0" hangingPunct="1">
              <a:buNone/>
              <a:defRPr sz="1800" kern="1200">
                <a:solidFill>
                  <a:schemeClr val="tx1"/>
                </a:solidFill>
                <a:latin typeface="+mn-lt"/>
                <a:ea typeface="+mn-ea"/>
                <a:cs typeface="+mn-cs"/>
              </a:defRPr>
            </a:lvl5pPr>
            <a:lvl6pPr marL="2286000" lvl="5" algn="l" defTabSz="914400" rtl="0" eaLnBrk="1" latinLnBrk="0" hangingPunct="1">
              <a:buNone/>
              <a:defRPr sz="1800" kern="1200">
                <a:solidFill>
                  <a:schemeClr val="tx1"/>
                </a:solidFill>
                <a:latin typeface="+mn-lt"/>
                <a:ea typeface="+mn-ea"/>
                <a:cs typeface="+mn-cs"/>
              </a:defRPr>
            </a:lvl6pPr>
            <a:lvl7pPr marL="2743200" lvl="6" algn="l" defTabSz="914400" rtl="0" eaLnBrk="1" latinLnBrk="0" hangingPunct="1">
              <a:buNone/>
              <a:defRPr sz="1800" kern="1200">
                <a:solidFill>
                  <a:schemeClr val="tx1"/>
                </a:solidFill>
                <a:latin typeface="+mn-lt"/>
                <a:ea typeface="+mn-ea"/>
                <a:cs typeface="+mn-cs"/>
              </a:defRPr>
            </a:lvl7pPr>
            <a:lvl8pPr marL="3200400" lvl="7" algn="l" defTabSz="914400" rtl="0" eaLnBrk="1" latinLnBrk="0" hangingPunct="1">
              <a:buNone/>
              <a:defRPr sz="1800" kern="1200">
                <a:solidFill>
                  <a:schemeClr val="tx1"/>
                </a:solidFill>
                <a:latin typeface="+mn-lt"/>
                <a:ea typeface="+mn-ea"/>
                <a:cs typeface="+mn-cs"/>
              </a:defRPr>
            </a:lvl8pPr>
            <a:lvl9pPr marL="3657600" lvl="8" algn="l" defTabSz="914400" rtl="0" eaLnBrk="1" latinLnBrk="0" hangingPunct="1">
              <a:buNone/>
              <a:defRPr sz="1800" kern="1200">
                <a:solidFill>
                  <a:schemeClr val="tx1"/>
                </a:solidFill>
                <a:latin typeface="+mn-lt"/>
                <a:ea typeface="+mn-ea"/>
                <a:cs typeface="+mn-cs"/>
              </a:defRPr>
            </a:lvl9pPr>
          </a:lstStyle>
          <a:p>
            <a:pPr algn="ctr"/>
            <a:fld id="{00000000-1234-1234-1234-123412341234}" type="slidenum">
              <a:rPr lang="en-US" smtClean="0"/>
              <a:pPr algn="ctr"/>
              <a:t>2</a:t>
            </a:fld>
            <a:endParaRPr lang="en-US"/>
          </a:p>
        </p:txBody>
      </p:sp>
      <p:pic>
        <p:nvPicPr>
          <p:cNvPr id="6" name="Picture 5" descr="A person in a blue shirt&#10;&#10;AI-generated content may be incorrect.">
            <a:extLst>
              <a:ext uri="{FF2B5EF4-FFF2-40B4-BE49-F238E27FC236}">
                <a16:creationId xmlns:a16="http://schemas.microsoft.com/office/drawing/2014/main" id="{CCF317E5-1E15-6F32-7E04-E078269F75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11197" y="2171700"/>
            <a:ext cx="3929063" cy="5029200"/>
          </a:xfrm>
          <a:prstGeom prst="rect">
            <a:avLst/>
          </a:prstGeom>
        </p:spPr>
      </p:pic>
      <p:pic>
        <p:nvPicPr>
          <p:cNvPr id="11" name="Picture 10" descr="A person smiling at the camera&#10;&#10;AI-generated content may be incorrect.">
            <a:extLst>
              <a:ext uri="{FF2B5EF4-FFF2-40B4-BE49-F238E27FC236}">
                <a16:creationId xmlns:a16="http://schemas.microsoft.com/office/drawing/2014/main" id="{CE4D3905-657F-50C1-5B32-910CFA80E8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01200" y="2168857"/>
            <a:ext cx="3925952" cy="5025219"/>
          </a:xfrm>
          <a:prstGeom prst="rect">
            <a:avLst/>
          </a:prstGeom>
        </p:spPr>
      </p:pic>
    </p:spTree>
    <p:extLst>
      <p:ext uri="{BB962C8B-B14F-4D97-AF65-F5344CB8AC3E}">
        <p14:creationId xmlns:p14="http://schemas.microsoft.com/office/powerpoint/2010/main" val="8727328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990600" y="190500"/>
            <a:ext cx="15392400" cy="685800"/>
          </a:xfrm>
        </p:spPr>
        <p:txBody>
          <a:bodyPr/>
          <a:lstStyle/>
          <a:p>
            <a:r>
              <a:rPr lang="en-US" sz="5400" dirty="0"/>
              <a:t>Notices and Disclaimers</a:t>
            </a:r>
          </a:p>
        </p:txBody>
      </p:sp>
      <p:sp>
        <p:nvSpPr>
          <p:cNvPr id="3" name="Text Placeholder 2"/>
          <p:cNvSpPr>
            <a:spLocks noGrp="1"/>
          </p:cNvSpPr>
          <p:nvPr>
            <p:ph type="body" sz="quarter" idx="11"/>
          </p:nvPr>
        </p:nvSpPr>
        <p:spPr>
          <a:xfrm>
            <a:off x="914400" y="1409700"/>
            <a:ext cx="15544800" cy="8001000"/>
          </a:xfrm>
        </p:spPr>
        <p:txBody>
          <a:bodyPr>
            <a:normAutofit lnSpcReduction="10000"/>
          </a:bodyPr>
          <a:lstStyle/>
          <a:p>
            <a:pPr marL="0" indent="0">
              <a:lnSpc>
                <a:spcPct val="110000"/>
              </a:lnSpc>
              <a:buNone/>
            </a:pPr>
            <a:r>
              <a:rPr lang="en-US" sz="1600" b="1" dirty="0">
                <a:solidFill>
                  <a:srgbClr val="3A547C"/>
                </a:solidFill>
              </a:rPr>
              <a:t>Forward-Looking Statements</a:t>
            </a:r>
          </a:p>
          <a:p>
            <a:pPr marL="0" marR="0" indent="0">
              <a:lnSpc>
                <a:spcPct val="120000"/>
              </a:lnSpc>
              <a:buNone/>
            </a:pPr>
            <a:r>
              <a:rPr lang="en-US" sz="1600" dirty="0">
                <a:solidFill>
                  <a:srgbClr val="3A547C"/>
                </a:solidFill>
              </a:rPr>
              <a:t>Some of the statements in this press release are forward-looking statements within the meaning of the Private Securities Litigation Reform Act of 1995. Forward-looking statements include, but are not limited to those including such words as aims, anticipates, believes, continues, estimates, expects, hopes, intends, plans, predicts, projects, targets, will, or would, similar verbs, or nouns corresponding to such verbs, which may be forward looking. Forward-looking statements also include other passages that are relevant to expected future events, performances, and actions or that can only be fully evaluated by events that will occur in the future. Forward-looking statements in this release include, without limitation, the Company’s statements regarding its expectations with respect to financial conditions and results, including revenue, earnings, and margins, the Company’s ability to build out production capacity in the US and Vietnam and the timing of completion of those facilities, cost savings from headcount reduction, demand for certain products and the effectiveness of some of its programs, business from customers and programs, and impacts from operational streamlining and efficiencies, including reductions in inventories. There are many factors, risks and uncertainties that could cause actual results to differ materially from those predicted or projected in forward-looking statements, including but not limited to: the future of the global economic environment and its impact on our customers and suppliers; the impact of new governmental legislation and regulation, including tax reform, tariffs and related activities, such as trade negotiations and other risks; the success and timing of our expansion plans; the availability of components from the supply chain; the availability of a healthy workforce; the accuracy of suppliers’ and customers’ forecasts; development and success of customers’ programs and products; timing and effectiveness of ramping of new programs; success of new-product introductions; the risk of legal proceedings or governmental investigations relating to the previously reported financial statement restatements and related material weaknesses, the May 2024 cybersecurity incident and the subject of the internal investigation by the Company’s Audit Committee and related or other unrelated matters; acquisitions or divestitures of operations or facilities; technology advances; changes in pricing policies by the Company, its competitors, customers or suppliers; and other factors, risks, and uncertainties detailed from time to time in the Company’s SEC filings.</a:t>
            </a:r>
          </a:p>
          <a:p>
            <a:pPr marL="0" marR="0" indent="0">
              <a:lnSpc>
                <a:spcPct val="120000"/>
              </a:lnSpc>
              <a:buNone/>
            </a:pPr>
            <a:r>
              <a:rPr lang="en-US" sz="1600" b="1" dirty="0">
                <a:solidFill>
                  <a:srgbClr val="3A547C"/>
                </a:solidFill>
              </a:rPr>
              <a:t>Available Information and Risk Factors</a:t>
            </a:r>
            <a:endParaRPr lang="en-US" sz="1600" dirty="0">
              <a:solidFill>
                <a:srgbClr val="3A547C"/>
              </a:solidFill>
            </a:endParaRPr>
          </a:p>
          <a:p>
            <a:pPr marL="0" indent="0">
              <a:lnSpc>
                <a:spcPct val="110000"/>
              </a:lnSpc>
              <a:buNone/>
            </a:pPr>
            <a:r>
              <a:rPr lang="en-US" sz="1600" dirty="0">
                <a:solidFill>
                  <a:srgbClr val="3A547C"/>
                </a:solidFill>
              </a:rPr>
              <a:t>We file annual, quarterly and current reports and other information with the SEC. The SEC filings are available on our website (</a:t>
            </a:r>
            <a:r>
              <a:rPr lang="en-US" sz="1600" dirty="0">
                <a:solidFill>
                  <a:srgbClr val="3A547C"/>
                </a:solidFill>
                <a:hlinkClick r:id="rId2"/>
              </a:rPr>
              <a:t>www.keytronic.com/investor-relations/sec-filings/</a:t>
            </a:r>
            <a:r>
              <a:rPr lang="en-US" sz="1600" dirty="0">
                <a:solidFill>
                  <a:srgbClr val="3A547C"/>
                </a:solidFill>
              </a:rPr>
              <a:t>) and at the SEC’s website (</a:t>
            </a:r>
            <a:r>
              <a:rPr lang="en-US" sz="1600" dirty="0">
                <a:solidFill>
                  <a:srgbClr val="3A547C"/>
                </a:solidFill>
                <a:hlinkClick r:id="rId3"/>
              </a:rPr>
              <a:t>www.sec.gov</a:t>
            </a:r>
            <a:r>
              <a:rPr lang="en-US" sz="1600" dirty="0">
                <a:solidFill>
                  <a:srgbClr val="3A547C"/>
                </a:solidFill>
              </a:rPr>
              <a:t>). These filings describe some of the risks and uncertainties that could affect our business and cause our actual results to differ materially from past or projected results. You should review these filings as they may contain important information about us and our business.</a:t>
            </a:r>
          </a:p>
          <a:p>
            <a:pPr marL="0" indent="0">
              <a:lnSpc>
                <a:spcPct val="110000"/>
              </a:lnSpc>
              <a:buNone/>
            </a:pPr>
            <a:r>
              <a:rPr lang="en-US" sz="1600" b="1" dirty="0">
                <a:solidFill>
                  <a:srgbClr val="3A547C"/>
                </a:solidFill>
              </a:rPr>
              <a:t>Non-GAAP Financial Measures</a:t>
            </a:r>
            <a:endParaRPr lang="en-US" sz="1600" dirty="0">
              <a:solidFill>
                <a:srgbClr val="3A547C"/>
              </a:solidFill>
            </a:endParaRPr>
          </a:p>
          <a:p>
            <a:pPr marL="0" indent="0">
              <a:lnSpc>
                <a:spcPct val="110000"/>
              </a:lnSpc>
              <a:buNone/>
            </a:pPr>
            <a:r>
              <a:rPr lang="en-US" sz="1600" dirty="0">
                <a:solidFill>
                  <a:srgbClr val="3A547C"/>
                </a:solidFill>
              </a:rPr>
              <a:t>This presentation contains certain non-GAAP financial measures, adjusted net income and adjusted net income per share. We provide these non-GAAP financial measures because we believe they provide greater transparency related to our core operations and represent supplemental information used by management in its financial and operational decision making. Additional information about, and reconciliations of, these measures are provided at the end of this slide deck and in our earnings release, which is posted to the investor relations section of our website: </a:t>
            </a:r>
            <a:r>
              <a:rPr lang="en-US" sz="1600" dirty="0">
                <a:solidFill>
                  <a:srgbClr val="3A547C"/>
                </a:solidFill>
                <a:hlinkClick r:id="rId4"/>
              </a:rPr>
              <a:t>www.keytronic.com/investor-relations/press-releases/</a:t>
            </a:r>
            <a:r>
              <a:rPr lang="en-US" sz="1600" dirty="0">
                <a:solidFill>
                  <a:srgbClr val="3A547C"/>
                </a:solidFill>
              </a:rPr>
              <a:t>.</a:t>
            </a:r>
          </a:p>
        </p:txBody>
      </p:sp>
      <p:sp>
        <p:nvSpPr>
          <p:cNvPr id="4" name="Google Shape;35;p5">
            <a:extLst>
              <a:ext uri="{FF2B5EF4-FFF2-40B4-BE49-F238E27FC236}">
                <a16:creationId xmlns:a16="http://schemas.microsoft.com/office/drawing/2014/main" id="{DF597BEB-13E8-BBD0-4BD8-4B1E4F0297F5}"/>
              </a:ext>
            </a:extLst>
          </p:cNvPr>
          <p:cNvSpPr txBox="1">
            <a:spLocks/>
          </p:cNvSpPr>
          <p:nvPr/>
        </p:nvSpPr>
        <p:spPr>
          <a:xfrm>
            <a:off x="8116211" y="9485209"/>
            <a:ext cx="731700" cy="524700"/>
          </a:xfrm>
          <a:prstGeom prst="rect">
            <a:avLst/>
          </a:prstGeom>
        </p:spPr>
        <p:txBody>
          <a:bodyPr spcFirstLastPara="1" wrap="square" lIns="121900" tIns="121900" rIns="121900" bIns="121900" anchor="ctr" anchorCtr="0">
            <a:noAutofit/>
          </a:bodyPr>
          <a:lstStyle>
            <a:defPPr>
              <a:defRPr lang="en-US"/>
            </a:defPPr>
            <a:lvl1pPr marL="0" lvl="0" algn="l" defTabSz="914400" rtl="0" eaLnBrk="1" latinLnBrk="0" hangingPunct="1">
              <a:buNone/>
              <a:defRPr sz="1800" kern="1200">
                <a:solidFill>
                  <a:schemeClr val="tx1"/>
                </a:solidFill>
                <a:latin typeface="+mn-lt"/>
                <a:ea typeface="+mn-ea"/>
                <a:cs typeface="+mn-cs"/>
              </a:defRPr>
            </a:lvl1pPr>
            <a:lvl2pPr marL="457200" lvl="1" algn="l" defTabSz="914400" rtl="0" eaLnBrk="1" latinLnBrk="0" hangingPunct="1">
              <a:buNone/>
              <a:defRPr sz="1800" kern="1200">
                <a:solidFill>
                  <a:schemeClr val="tx1"/>
                </a:solidFill>
                <a:latin typeface="+mn-lt"/>
                <a:ea typeface="+mn-ea"/>
                <a:cs typeface="+mn-cs"/>
              </a:defRPr>
            </a:lvl2pPr>
            <a:lvl3pPr marL="914400" lvl="2" algn="l" defTabSz="914400" rtl="0" eaLnBrk="1" latinLnBrk="0" hangingPunct="1">
              <a:buNone/>
              <a:defRPr sz="1800" kern="1200">
                <a:solidFill>
                  <a:schemeClr val="tx1"/>
                </a:solidFill>
                <a:latin typeface="+mn-lt"/>
                <a:ea typeface="+mn-ea"/>
                <a:cs typeface="+mn-cs"/>
              </a:defRPr>
            </a:lvl3pPr>
            <a:lvl4pPr marL="1371600" lvl="3" algn="l" defTabSz="914400" rtl="0" eaLnBrk="1" latinLnBrk="0" hangingPunct="1">
              <a:buNone/>
              <a:defRPr sz="1800" kern="1200">
                <a:solidFill>
                  <a:schemeClr val="tx1"/>
                </a:solidFill>
                <a:latin typeface="+mn-lt"/>
                <a:ea typeface="+mn-ea"/>
                <a:cs typeface="+mn-cs"/>
              </a:defRPr>
            </a:lvl4pPr>
            <a:lvl5pPr marL="1828800" lvl="4" algn="l" defTabSz="914400" rtl="0" eaLnBrk="1" latinLnBrk="0" hangingPunct="1">
              <a:buNone/>
              <a:defRPr sz="1800" kern="1200">
                <a:solidFill>
                  <a:schemeClr val="tx1"/>
                </a:solidFill>
                <a:latin typeface="+mn-lt"/>
                <a:ea typeface="+mn-ea"/>
                <a:cs typeface="+mn-cs"/>
              </a:defRPr>
            </a:lvl5pPr>
            <a:lvl6pPr marL="2286000" lvl="5" algn="l" defTabSz="914400" rtl="0" eaLnBrk="1" latinLnBrk="0" hangingPunct="1">
              <a:buNone/>
              <a:defRPr sz="1800" kern="1200">
                <a:solidFill>
                  <a:schemeClr val="tx1"/>
                </a:solidFill>
                <a:latin typeface="+mn-lt"/>
                <a:ea typeface="+mn-ea"/>
                <a:cs typeface="+mn-cs"/>
              </a:defRPr>
            </a:lvl6pPr>
            <a:lvl7pPr marL="2743200" lvl="6" algn="l" defTabSz="914400" rtl="0" eaLnBrk="1" latinLnBrk="0" hangingPunct="1">
              <a:buNone/>
              <a:defRPr sz="1800" kern="1200">
                <a:solidFill>
                  <a:schemeClr val="tx1"/>
                </a:solidFill>
                <a:latin typeface="+mn-lt"/>
                <a:ea typeface="+mn-ea"/>
                <a:cs typeface="+mn-cs"/>
              </a:defRPr>
            </a:lvl7pPr>
            <a:lvl8pPr marL="3200400" lvl="7" algn="l" defTabSz="914400" rtl="0" eaLnBrk="1" latinLnBrk="0" hangingPunct="1">
              <a:buNone/>
              <a:defRPr sz="1800" kern="1200">
                <a:solidFill>
                  <a:schemeClr val="tx1"/>
                </a:solidFill>
                <a:latin typeface="+mn-lt"/>
                <a:ea typeface="+mn-ea"/>
                <a:cs typeface="+mn-cs"/>
              </a:defRPr>
            </a:lvl8pPr>
            <a:lvl9pPr marL="3657600" lvl="8" algn="l" defTabSz="914400" rtl="0" eaLnBrk="1" latinLnBrk="0" hangingPunct="1">
              <a:buNone/>
              <a:defRPr sz="1800" kern="1200">
                <a:solidFill>
                  <a:schemeClr val="tx1"/>
                </a:solidFill>
                <a:latin typeface="+mn-lt"/>
                <a:ea typeface="+mn-ea"/>
                <a:cs typeface="+mn-cs"/>
              </a:defRPr>
            </a:lvl9pPr>
          </a:lstStyle>
          <a:p>
            <a:pPr algn="ctr"/>
            <a:fld id="{00000000-1234-1234-1234-123412341234}" type="slidenum">
              <a:rPr lang="en-US" smtClean="0"/>
              <a:pPr algn="ctr"/>
              <a:t>3</a:t>
            </a:fld>
            <a:endParaRPr lang="en-US"/>
          </a:p>
        </p:txBody>
      </p:sp>
    </p:spTree>
    <p:extLst>
      <p:ext uri="{BB962C8B-B14F-4D97-AF65-F5344CB8AC3E}">
        <p14:creationId xmlns:p14="http://schemas.microsoft.com/office/powerpoint/2010/main" val="41584921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990600" y="190500"/>
            <a:ext cx="15392400" cy="685800"/>
          </a:xfrm>
        </p:spPr>
        <p:txBody>
          <a:bodyPr/>
          <a:lstStyle/>
          <a:p>
            <a:r>
              <a:rPr lang="en-US" sz="5400" dirty="0"/>
              <a:t>Revenue Highlights</a:t>
            </a:r>
          </a:p>
        </p:txBody>
      </p:sp>
      <p:graphicFrame>
        <p:nvGraphicFramePr>
          <p:cNvPr id="4" name="Table 3">
            <a:extLst>
              <a:ext uri="{FF2B5EF4-FFF2-40B4-BE49-F238E27FC236}">
                <a16:creationId xmlns:a16="http://schemas.microsoft.com/office/drawing/2014/main" id="{6282AAD6-8F6D-4F25-DDDF-949F4287CC44}"/>
              </a:ext>
            </a:extLst>
          </p:cNvPr>
          <p:cNvGraphicFramePr>
            <a:graphicFrameLocks noGrp="1"/>
          </p:cNvGraphicFramePr>
          <p:nvPr>
            <p:extLst>
              <p:ext uri="{D42A27DB-BD31-4B8C-83A1-F6EECF244321}">
                <p14:modId xmlns:p14="http://schemas.microsoft.com/office/powerpoint/2010/main" val="2944959902"/>
              </p:ext>
            </p:extLst>
          </p:nvPr>
        </p:nvGraphicFramePr>
        <p:xfrm>
          <a:off x="2690861" y="2178015"/>
          <a:ext cx="11582400" cy="3194085"/>
        </p:xfrm>
        <a:graphic>
          <a:graphicData uri="http://schemas.openxmlformats.org/drawingml/2006/table">
            <a:tbl>
              <a:tblPr firstRow="1" bandRow="1">
                <a:tableStyleId>{F5AB1C69-6EDB-4FF4-983F-18BD219EF322}</a:tableStyleId>
              </a:tblPr>
              <a:tblGrid>
                <a:gridCol w="5029200">
                  <a:extLst>
                    <a:ext uri="{9D8B030D-6E8A-4147-A177-3AD203B41FA5}">
                      <a16:colId xmlns:a16="http://schemas.microsoft.com/office/drawing/2014/main" val="4147213124"/>
                    </a:ext>
                  </a:extLst>
                </a:gridCol>
                <a:gridCol w="3124200">
                  <a:extLst>
                    <a:ext uri="{9D8B030D-6E8A-4147-A177-3AD203B41FA5}">
                      <a16:colId xmlns:a16="http://schemas.microsoft.com/office/drawing/2014/main" val="962937832"/>
                    </a:ext>
                  </a:extLst>
                </a:gridCol>
                <a:gridCol w="3429000">
                  <a:extLst>
                    <a:ext uri="{9D8B030D-6E8A-4147-A177-3AD203B41FA5}">
                      <a16:colId xmlns:a16="http://schemas.microsoft.com/office/drawing/2014/main" val="948323974"/>
                    </a:ext>
                  </a:extLst>
                </a:gridCol>
              </a:tblGrid>
              <a:tr h="1452515">
                <a:tc>
                  <a:txBody>
                    <a:bodyPr/>
                    <a:lstStyle/>
                    <a:p>
                      <a:pPr algn="ctr"/>
                      <a:endParaRPr lang="en-US" sz="4000" dirty="0"/>
                    </a:p>
                  </a:txBody>
                  <a:tcPr anchor="b"/>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kern="1200" dirty="0">
                          <a:solidFill>
                            <a:schemeClr val="lt1"/>
                          </a:solidFill>
                          <a:latin typeface="+mn-lt"/>
                          <a:ea typeface="+mn-ea"/>
                          <a:cs typeface="+mn-cs"/>
                        </a:rPr>
                        <a:t>FY2025</a:t>
                      </a:r>
                    </a:p>
                  </a:txBody>
                  <a:tcPr anchor="b"/>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4000" dirty="0"/>
                    </a:p>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kern="1200" dirty="0">
                          <a:solidFill>
                            <a:schemeClr val="lt1"/>
                          </a:solidFill>
                          <a:latin typeface="+mn-lt"/>
                          <a:ea typeface="+mn-ea"/>
                          <a:cs typeface="+mn-cs"/>
                        </a:rPr>
                        <a:t>FY2024</a:t>
                      </a:r>
                    </a:p>
                  </a:txBody>
                  <a:tcPr anchor="b"/>
                </a:tc>
                <a:extLst>
                  <a:ext uri="{0D108BD9-81ED-4DB2-BD59-A6C34878D82A}">
                    <a16:rowId xmlns:a16="http://schemas.microsoft.com/office/drawing/2014/main" val="141497717"/>
                  </a:ext>
                </a:extLst>
              </a:tr>
              <a:tr h="870785">
                <a:tc>
                  <a:txBody>
                    <a:bodyPr/>
                    <a:lstStyle/>
                    <a:p>
                      <a:r>
                        <a:rPr lang="en-US" sz="3600" dirty="0"/>
                        <a:t>Fourth Quarter</a:t>
                      </a:r>
                    </a:p>
                  </a:txBody>
                  <a:tcPr anchor="ctr"/>
                </a:tc>
                <a:tc>
                  <a:txBody>
                    <a:bodyPr/>
                    <a:lstStyle/>
                    <a:p>
                      <a:pPr marL="0" algn="ctr" defTabSz="914400" rtl="0" eaLnBrk="1" latinLnBrk="0" hangingPunct="1"/>
                      <a:r>
                        <a:rPr lang="en-US" sz="3600" kern="1200" dirty="0">
                          <a:solidFill>
                            <a:schemeClr val="dk1"/>
                          </a:solidFill>
                          <a:latin typeface="+mn-lt"/>
                          <a:ea typeface="+mn-ea"/>
                          <a:cs typeface="+mn-cs"/>
                        </a:rPr>
                        <a:t>$110.5M</a:t>
                      </a:r>
                    </a:p>
                  </a:txBody>
                  <a:tcPr anchor="ctr"/>
                </a:tc>
                <a:tc>
                  <a:txBody>
                    <a:bodyPr/>
                    <a:lstStyle/>
                    <a:p>
                      <a:pPr marL="0" algn="ctr" defTabSz="914400" rtl="0" eaLnBrk="1" latinLnBrk="0" hangingPunct="1"/>
                      <a:r>
                        <a:rPr lang="en-US" sz="3600" kern="1200" dirty="0">
                          <a:solidFill>
                            <a:schemeClr val="dk1"/>
                          </a:solidFill>
                          <a:latin typeface="+mn-lt"/>
                          <a:ea typeface="+mn-ea"/>
                          <a:cs typeface="+mn-cs"/>
                        </a:rPr>
                        <a:t>$126.6M</a:t>
                      </a:r>
                    </a:p>
                  </a:txBody>
                  <a:tcPr anchor="ctr"/>
                </a:tc>
                <a:extLst>
                  <a:ext uri="{0D108BD9-81ED-4DB2-BD59-A6C34878D82A}">
                    <a16:rowId xmlns:a16="http://schemas.microsoft.com/office/drawing/2014/main" val="2350926835"/>
                  </a:ext>
                </a:extLst>
              </a:tr>
              <a:tr h="870785">
                <a:tc>
                  <a:txBody>
                    <a:bodyPr/>
                    <a:lstStyle/>
                    <a:p>
                      <a:r>
                        <a:rPr lang="en-US" sz="3600" dirty="0"/>
                        <a:t>Full Year</a:t>
                      </a:r>
                    </a:p>
                  </a:txBody>
                  <a:tcPr anchor="ctr"/>
                </a:tc>
                <a:tc>
                  <a:txBody>
                    <a:bodyPr/>
                    <a:lstStyle/>
                    <a:p>
                      <a:pPr marL="0" algn="ctr" defTabSz="914400" rtl="0" eaLnBrk="1" latinLnBrk="0" hangingPunct="1"/>
                      <a:r>
                        <a:rPr lang="en-US" sz="3600" kern="1200" dirty="0">
                          <a:solidFill>
                            <a:schemeClr val="dk1"/>
                          </a:solidFill>
                          <a:latin typeface="+mn-lt"/>
                          <a:ea typeface="+mn-ea"/>
                          <a:cs typeface="+mn-cs"/>
                        </a:rPr>
                        <a:t>$467.9M</a:t>
                      </a:r>
                    </a:p>
                  </a:txBody>
                  <a:tcPr anchor="ctr"/>
                </a:tc>
                <a:tc>
                  <a:txBody>
                    <a:bodyPr/>
                    <a:lstStyle/>
                    <a:p>
                      <a:pPr marL="0" algn="ctr" defTabSz="914400" rtl="0" eaLnBrk="1" latinLnBrk="0" hangingPunct="1"/>
                      <a:r>
                        <a:rPr lang="en-US" sz="3600" kern="1200" dirty="0">
                          <a:solidFill>
                            <a:schemeClr val="dk1"/>
                          </a:solidFill>
                          <a:latin typeface="+mn-lt"/>
                          <a:ea typeface="+mn-ea"/>
                          <a:cs typeface="+mn-cs"/>
                        </a:rPr>
                        <a:t>$566.9M</a:t>
                      </a:r>
                    </a:p>
                  </a:txBody>
                  <a:tcPr anchor="ctr"/>
                </a:tc>
                <a:extLst>
                  <a:ext uri="{0D108BD9-81ED-4DB2-BD59-A6C34878D82A}">
                    <a16:rowId xmlns:a16="http://schemas.microsoft.com/office/drawing/2014/main" val="2634180410"/>
                  </a:ext>
                </a:extLst>
              </a:tr>
            </a:tbl>
          </a:graphicData>
        </a:graphic>
      </p:graphicFrame>
      <p:sp>
        <p:nvSpPr>
          <p:cNvPr id="3" name="Google Shape;35;p5">
            <a:extLst>
              <a:ext uri="{FF2B5EF4-FFF2-40B4-BE49-F238E27FC236}">
                <a16:creationId xmlns:a16="http://schemas.microsoft.com/office/drawing/2014/main" id="{7167C1B5-D63A-4A47-DCD7-7F7990FA58BF}"/>
              </a:ext>
            </a:extLst>
          </p:cNvPr>
          <p:cNvSpPr txBox="1">
            <a:spLocks/>
          </p:cNvSpPr>
          <p:nvPr/>
        </p:nvSpPr>
        <p:spPr>
          <a:xfrm>
            <a:off x="8116211" y="9485209"/>
            <a:ext cx="731700" cy="524700"/>
          </a:xfrm>
          <a:prstGeom prst="rect">
            <a:avLst/>
          </a:prstGeom>
        </p:spPr>
        <p:txBody>
          <a:bodyPr spcFirstLastPara="1" wrap="square" lIns="121900" tIns="121900" rIns="121900" bIns="121900" anchor="ctr" anchorCtr="0">
            <a:noAutofit/>
          </a:bodyPr>
          <a:lstStyle>
            <a:defPPr>
              <a:defRPr lang="en-US"/>
            </a:defPPr>
            <a:lvl1pPr marL="0" lvl="0" algn="l" defTabSz="914400" rtl="0" eaLnBrk="1" latinLnBrk="0" hangingPunct="1">
              <a:buNone/>
              <a:defRPr sz="1800" kern="1200">
                <a:solidFill>
                  <a:schemeClr val="tx1"/>
                </a:solidFill>
                <a:latin typeface="+mn-lt"/>
                <a:ea typeface="+mn-ea"/>
                <a:cs typeface="+mn-cs"/>
              </a:defRPr>
            </a:lvl1pPr>
            <a:lvl2pPr marL="457200" lvl="1" algn="l" defTabSz="914400" rtl="0" eaLnBrk="1" latinLnBrk="0" hangingPunct="1">
              <a:buNone/>
              <a:defRPr sz="1800" kern="1200">
                <a:solidFill>
                  <a:schemeClr val="tx1"/>
                </a:solidFill>
                <a:latin typeface="+mn-lt"/>
                <a:ea typeface="+mn-ea"/>
                <a:cs typeface="+mn-cs"/>
              </a:defRPr>
            </a:lvl2pPr>
            <a:lvl3pPr marL="914400" lvl="2" algn="l" defTabSz="914400" rtl="0" eaLnBrk="1" latinLnBrk="0" hangingPunct="1">
              <a:buNone/>
              <a:defRPr sz="1800" kern="1200">
                <a:solidFill>
                  <a:schemeClr val="tx1"/>
                </a:solidFill>
                <a:latin typeface="+mn-lt"/>
                <a:ea typeface="+mn-ea"/>
                <a:cs typeface="+mn-cs"/>
              </a:defRPr>
            </a:lvl3pPr>
            <a:lvl4pPr marL="1371600" lvl="3" algn="l" defTabSz="914400" rtl="0" eaLnBrk="1" latinLnBrk="0" hangingPunct="1">
              <a:buNone/>
              <a:defRPr sz="1800" kern="1200">
                <a:solidFill>
                  <a:schemeClr val="tx1"/>
                </a:solidFill>
                <a:latin typeface="+mn-lt"/>
                <a:ea typeface="+mn-ea"/>
                <a:cs typeface="+mn-cs"/>
              </a:defRPr>
            </a:lvl4pPr>
            <a:lvl5pPr marL="1828800" lvl="4" algn="l" defTabSz="914400" rtl="0" eaLnBrk="1" latinLnBrk="0" hangingPunct="1">
              <a:buNone/>
              <a:defRPr sz="1800" kern="1200">
                <a:solidFill>
                  <a:schemeClr val="tx1"/>
                </a:solidFill>
                <a:latin typeface="+mn-lt"/>
                <a:ea typeface="+mn-ea"/>
                <a:cs typeface="+mn-cs"/>
              </a:defRPr>
            </a:lvl5pPr>
            <a:lvl6pPr marL="2286000" lvl="5" algn="l" defTabSz="914400" rtl="0" eaLnBrk="1" latinLnBrk="0" hangingPunct="1">
              <a:buNone/>
              <a:defRPr sz="1800" kern="1200">
                <a:solidFill>
                  <a:schemeClr val="tx1"/>
                </a:solidFill>
                <a:latin typeface="+mn-lt"/>
                <a:ea typeface="+mn-ea"/>
                <a:cs typeface="+mn-cs"/>
              </a:defRPr>
            </a:lvl6pPr>
            <a:lvl7pPr marL="2743200" lvl="6" algn="l" defTabSz="914400" rtl="0" eaLnBrk="1" latinLnBrk="0" hangingPunct="1">
              <a:buNone/>
              <a:defRPr sz="1800" kern="1200">
                <a:solidFill>
                  <a:schemeClr val="tx1"/>
                </a:solidFill>
                <a:latin typeface="+mn-lt"/>
                <a:ea typeface="+mn-ea"/>
                <a:cs typeface="+mn-cs"/>
              </a:defRPr>
            </a:lvl7pPr>
            <a:lvl8pPr marL="3200400" lvl="7" algn="l" defTabSz="914400" rtl="0" eaLnBrk="1" latinLnBrk="0" hangingPunct="1">
              <a:buNone/>
              <a:defRPr sz="1800" kern="1200">
                <a:solidFill>
                  <a:schemeClr val="tx1"/>
                </a:solidFill>
                <a:latin typeface="+mn-lt"/>
                <a:ea typeface="+mn-ea"/>
                <a:cs typeface="+mn-cs"/>
              </a:defRPr>
            </a:lvl8pPr>
            <a:lvl9pPr marL="3657600" lvl="8" algn="l" defTabSz="914400" rtl="0" eaLnBrk="1" latinLnBrk="0" hangingPunct="1">
              <a:buNone/>
              <a:defRPr sz="1800" kern="1200">
                <a:solidFill>
                  <a:schemeClr val="tx1"/>
                </a:solidFill>
                <a:latin typeface="+mn-lt"/>
                <a:ea typeface="+mn-ea"/>
                <a:cs typeface="+mn-cs"/>
              </a:defRPr>
            </a:lvl9pPr>
          </a:lstStyle>
          <a:p>
            <a:pPr algn="ctr"/>
            <a:fld id="{00000000-1234-1234-1234-123412341234}" type="slidenum">
              <a:rPr lang="en-US" smtClean="0"/>
              <a:pPr algn="ctr"/>
              <a:t>4</a:t>
            </a:fld>
            <a:endParaRPr lang="en-US"/>
          </a:p>
        </p:txBody>
      </p:sp>
      <p:sp>
        <p:nvSpPr>
          <p:cNvPr id="5" name="TextBox 4">
            <a:extLst>
              <a:ext uri="{FF2B5EF4-FFF2-40B4-BE49-F238E27FC236}">
                <a16:creationId xmlns:a16="http://schemas.microsoft.com/office/drawing/2014/main" id="{BB18B8C2-DDFE-3BBA-0BB8-2E0D271B47CE}"/>
              </a:ext>
            </a:extLst>
          </p:cNvPr>
          <p:cNvSpPr txBox="1"/>
          <p:nvPr/>
        </p:nvSpPr>
        <p:spPr>
          <a:xfrm>
            <a:off x="2743200" y="5829300"/>
            <a:ext cx="11582400" cy="2682786"/>
          </a:xfrm>
          <a:prstGeom prst="rect">
            <a:avLst/>
          </a:prstGeom>
          <a:noFill/>
        </p:spPr>
        <p:txBody>
          <a:bodyPr wrap="square" rtlCol="0">
            <a:spAutoFit/>
          </a:bodyPr>
          <a:lstStyle/>
          <a:p>
            <a:pPr marL="914400" lvl="1" indent="-457200">
              <a:spcBef>
                <a:spcPts val="500"/>
              </a:spcBef>
              <a:spcAft>
                <a:spcPts val="1200"/>
              </a:spcAft>
              <a:buFont typeface="Arial" panose="020B0604020202020204" pitchFamily="34" charset="0"/>
              <a:buChar char="•"/>
            </a:pPr>
            <a:r>
              <a:rPr lang="en-US" sz="3600" dirty="0">
                <a:solidFill>
                  <a:srgbClr val="3A547C"/>
                </a:solidFill>
                <a:latin typeface="Microsoft Sans Serif" panose="020B0604020202020204" pitchFamily="34" charset="0"/>
                <a:cs typeface="Microsoft Sans Serif" panose="020B0604020202020204" pitchFamily="34" charset="0"/>
              </a:rPr>
              <a:t>2 longstanding customers reduced demand</a:t>
            </a:r>
          </a:p>
          <a:p>
            <a:pPr marL="914400" lvl="1" indent="-457200">
              <a:spcBef>
                <a:spcPts val="500"/>
              </a:spcBef>
              <a:spcAft>
                <a:spcPts val="1200"/>
              </a:spcAft>
              <a:buFont typeface="Arial" panose="020B0604020202020204" pitchFamily="34" charset="0"/>
              <a:buChar char="•"/>
            </a:pPr>
            <a:r>
              <a:rPr lang="en-US" sz="3600" dirty="0">
                <a:solidFill>
                  <a:srgbClr val="3A547C"/>
                </a:solidFill>
                <a:latin typeface="Microsoft Sans Serif" panose="020B0604020202020204" pitchFamily="34" charset="0"/>
                <a:cs typeface="Microsoft Sans Serif" panose="020B0604020202020204" pitchFamily="34" charset="0"/>
              </a:rPr>
              <a:t>Escalation/fluctuations in global tariffs caused  uncertainty </a:t>
            </a:r>
          </a:p>
          <a:p>
            <a:pPr marL="1371600" lvl="2" indent="-457200">
              <a:spcBef>
                <a:spcPts val="500"/>
              </a:spcBef>
              <a:spcAft>
                <a:spcPts val="1200"/>
              </a:spcAft>
              <a:buFont typeface="Courier New" panose="02070309020205020404" pitchFamily="49" charset="0"/>
              <a:buChar char="o"/>
            </a:pPr>
            <a:r>
              <a:rPr lang="en-US" sz="3200" dirty="0">
                <a:solidFill>
                  <a:srgbClr val="3A547C"/>
                </a:solidFill>
                <a:latin typeface="Microsoft Sans Serif" panose="020B0604020202020204" pitchFamily="34" charset="0"/>
                <a:cs typeface="Microsoft Sans Serif" panose="020B0604020202020204" pitchFamily="34" charset="0"/>
              </a:rPr>
              <a:t>Contributed to delays in new programs</a:t>
            </a:r>
          </a:p>
        </p:txBody>
      </p:sp>
    </p:spTree>
    <p:extLst>
      <p:ext uri="{BB962C8B-B14F-4D97-AF65-F5344CB8AC3E}">
        <p14:creationId xmlns:p14="http://schemas.microsoft.com/office/powerpoint/2010/main" val="27158145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990600" y="190500"/>
            <a:ext cx="15392400" cy="685800"/>
          </a:xfrm>
        </p:spPr>
        <p:txBody>
          <a:bodyPr/>
          <a:lstStyle/>
          <a:p>
            <a:r>
              <a:rPr lang="en-US" sz="5400" dirty="0"/>
              <a:t>Margins</a:t>
            </a:r>
          </a:p>
        </p:txBody>
      </p:sp>
      <p:graphicFrame>
        <p:nvGraphicFramePr>
          <p:cNvPr id="4" name="Table 3">
            <a:extLst>
              <a:ext uri="{FF2B5EF4-FFF2-40B4-BE49-F238E27FC236}">
                <a16:creationId xmlns:a16="http://schemas.microsoft.com/office/drawing/2014/main" id="{A4EF2E06-DFFD-39C2-74D6-3D5D8935907E}"/>
              </a:ext>
            </a:extLst>
          </p:cNvPr>
          <p:cNvGraphicFramePr>
            <a:graphicFrameLocks noGrp="1"/>
          </p:cNvGraphicFramePr>
          <p:nvPr>
            <p:extLst>
              <p:ext uri="{D42A27DB-BD31-4B8C-83A1-F6EECF244321}">
                <p14:modId xmlns:p14="http://schemas.microsoft.com/office/powerpoint/2010/main" val="58107825"/>
              </p:ext>
            </p:extLst>
          </p:nvPr>
        </p:nvGraphicFramePr>
        <p:xfrm>
          <a:off x="2324100" y="1866900"/>
          <a:ext cx="13449300" cy="2438400"/>
        </p:xfrm>
        <a:graphic>
          <a:graphicData uri="http://schemas.openxmlformats.org/drawingml/2006/table">
            <a:tbl>
              <a:tblPr firstRow="1" bandRow="1">
                <a:tableStyleId>{F5AB1C69-6EDB-4FF4-983F-18BD219EF322}</a:tableStyleId>
              </a:tblPr>
              <a:tblGrid>
                <a:gridCol w="4238225">
                  <a:extLst>
                    <a:ext uri="{9D8B030D-6E8A-4147-A177-3AD203B41FA5}">
                      <a16:colId xmlns:a16="http://schemas.microsoft.com/office/drawing/2014/main" val="4147213124"/>
                    </a:ext>
                  </a:extLst>
                </a:gridCol>
                <a:gridCol w="2466352">
                  <a:extLst>
                    <a:ext uri="{9D8B030D-6E8A-4147-A177-3AD203B41FA5}">
                      <a16:colId xmlns:a16="http://schemas.microsoft.com/office/drawing/2014/main" val="962937832"/>
                    </a:ext>
                  </a:extLst>
                </a:gridCol>
                <a:gridCol w="2336969">
                  <a:extLst>
                    <a:ext uri="{9D8B030D-6E8A-4147-A177-3AD203B41FA5}">
                      <a16:colId xmlns:a16="http://schemas.microsoft.com/office/drawing/2014/main" val="948323974"/>
                    </a:ext>
                  </a:extLst>
                </a:gridCol>
                <a:gridCol w="2203877">
                  <a:extLst>
                    <a:ext uri="{9D8B030D-6E8A-4147-A177-3AD203B41FA5}">
                      <a16:colId xmlns:a16="http://schemas.microsoft.com/office/drawing/2014/main" val="3987034360"/>
                    </a:ext>
                  </a:extLst>
                </a:gridCol>
                <a:gridCol w="2203877">
                  <a:extLst>
                    <a:ext uri="{9D8B030D-6E8A-4147-A177-3AD203B41FA5}">
                      <a16:colId xmlns:a16="http://schemas.microsoft.com/office/drawing/2014/main" val="2817478996"/>
                    </a:ext>
                  </a:extLst>
                </a:gridCol>
              </a:tblGrid>
              <a:tr h="851882">
                <a:tc>
                  <a:txBody>
                    <a:bodyPr/>
                    <a:lstStyle/>
                    <a:p>
                      <a:pPr algn="ctr"/>
                      <a:endParaRPr lang="en-US" sz="4000" dirty="0"/>
                    </a:p>
                  </a:txBody>
                  <a:tcPr anchor="b"/>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kern="1200" dirty="0">
                          <a:solidFill>
                            <a:schemeClr val="lt1"/>
                          </a:solidFill>
                          <a:latin typeface="+mn-lt"/>
                          <a:ea typeface="+mn-ea"/>
                          <a:cs typeface="+mn-cs"/>
                        </a:rPr>
                        <a:t>Q4-FY2025</a:t>
                      </a:r>
                    </a:p>
                  </a:txBody>
                  <a:tcPr anchor="b"/>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kern="1200" dirty="0">
                          <a:solidFill>
                            <a:schemeClr val="lt1"/>
                          </a:solidFill>
                          <a:latin typeface="+mn-lt"/>
                          <a:ea typeface="+mn-ea"/>
                          <a:cs typeface="+mn-cs"/>
                        </a:rPr>
                        <a:t>Q4-FY2024</a:t>
                      </a:r>
                    </a:p>
                  </a:txBody>
                  <a:tcPr anchor="b"/>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kern="1200" dirty="0">
                          <a:solidFill>
                            <a:schemeClr val="lt1"/>
                          </a:solidFill>
                          <a:latin typeface="+mn-lt"/>
                          <a:ea typeface="+mn-ea"/>
                          <a:cs typeface="+mn-cs"/>
                        </a:rPr>
                        <a:t>FY 2025</a:t>
                      </a:r>
                    </a:p>
                  </a:txBody>
                  <a:tcPr anchor="b"/>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kern="1200" dirty="0">
                          <a:solidFill>
                            <a:schemeClr val="lt1"/>
                          </a:solidFill>
                          <a:latin typeface="+mn-lt"/>
                          <a:ea typeface="+mn-ea"/>
                          <a:cs typeface="+mn-cs"/>
                        </a:rPr>
                        <a:t>FY2024</a:t>
                      </a:r>
                    </a:p>
                  </a:txBody>
                  <a:tcPr anchor="b"/>
                </a:tc>
                <a:extLst>
                  <a:ext uri="{0D108BD9-81ED-4DB2-BD59-A6C34878D82A}">
                    <a16:rowId xmlns:a16="http://schemas.microsoft.com/office/drawing/2014/main" val="141497717"/>
                  </a:ext>
                </a:extLst>
              </a:tr>
              <a:tr h="843150">
                <a:tc>
                  <a:txBody>
                    <a:bodyPr/>
                    <a:lstStyle/>
                    <a:p>
                      <a:r>
                        <a:rPr lang="en-US" sz="3600" dirty="0"/>
                        <a:t>Gross Margin</a:t>
                      </a:r>
                    </a:p>
                  </a:txBody>
                  <a:tcPr anchor="ctr"/>
                </a:tc>
                <a:tc>
                  <a:txBody>
                    <a:bodyPr/>
                    <a:lstStyle/>
                    <a:p>
                      <a:pPr marL="0" algn="ctr" defTabSz="914400" rtl="0" eaLnBrk="1" latinLnBrk="0" hangingPunct="1"/>
                      <a:r>
                        <a:rPr lang="en-US" sz="3200" kern="1200" dirty="0">
                          <a:solidFill>
                            <a:schemeClr val="dk1"/>
                          </a:solidFill>
                          <a:latin typeface="+mn-lt"/>
                          <a:ea typeface="+mn-ea"/>
                          <a:cs typeface="+mn-cs"/>
                        </a:rPr>
                        <a:t>6.2%</a:t>
                      </a:r>
                    </a:p>
                  </a:txBody>
                  <a:tcPr anchor="ctr"/>
                </a:tc>
                <a:tc>
                  <a:txBody>
                    <a:bodyPr/>
                    <a:lstStyle/>
                    <a:p>
                      <a:pPr marL="0" algn="ctr" defTabSz="914400" rtl="0" eaLnBrk="1" latinLnBrk="0" hangingPunct="1"/>
                      <a:r>
                        <a:rPr lang="en-US" sz="3200" kern="1200" dirty="0">
                          <a:solidFill>
                            <a:schemeClr val="dk1"/>
                          </a:solidFill>
                          <a:latin typeface="+mn-lt"/>
                          <a:ea typeface="+mn-ea"/>
                          <a:cs typeface="+mn-cs"/>
                        </a:rPr>
                        <a:t>7.2%</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kern="1200" dirty="0">
                          <a:solidFill>
                            <a:schemeClr val="dk1"/>
                          </a:solidFill>
                          <a:latin typeface="+mn-lt"/>
                          <a:ea typeface="+mn-ea"/>
                          <a:cs typeface="+mn-cs"/>
                        </a:rPr>
                        <a:t>7.8%</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kern="1200" dirty="0">
                          <a:solidFill>
                            <a:schemeClr val="dk1"/>
                          </a:solidFill>
                          <a:latin typeface="+mn-lt"/>
                          <a:ea typeface="+mn-ea"/>
                          <a:cs typeface="+mn-cs"/>
                        </a:rPr>
                        <a:t>7.0%</a:t>
                      </a:r>
                    </a:p>
                  </a:txBody>
                  <a:tcPr anchor="ctr"/>
                </a:tc>
                <a:extLst>
                  <a:ext uri="{0D108BD9-81ED-4DB2-BD59-A6C34878D82A}">
                    <a16:rowId xmlns:a16="http://schemas.microsoft.com/office/drawing/2014/main" val="2350926835"/>
                  </a:ext>
                </a:extLst>
              </a:tr>
              <a:tr h="743368">
                <a:tc>
                  <a:txBody>
                    <a:bodyPr/>
                    <a:lstStyle/>
                    <a:p>
                      <a:pPr marL="0" algn="l" defTabSz="914400" rtl="0" eaLnBrk="1" latinLnBrk="0" hangingPunct="1"/>
                      <a:r>
                        <a:rPr lang="en-US" sz="3600" kern="1200" dirty="0">
                          <a:solidFill>
                            <a:schemeClr val="dk1"/>
                          </a:solidFill>
                          <a:latin typeface="+mn-lt"/>
                          <a:ea typeface="+mn-ea"/>
                          <a:cs typeface="+mn-cs"/>
                        </a:rPr>
                        <a:t>Operating Margin</a:t>
                      </a:r>
                    </a:p>
                  </a:txBody>
                  <a:tcPr anchor="ctr"/>
                </a:tc>
                <a:tc>
                  <a:txBody>
                    <a:bodyPr/>
                    <a:lstStyle/>
                    <a:p>
                      <a:pPr marL="0" algn="ctr" defTabSz="914400" rtl="0" eaLnBrk="1" latinLnBrk="0" hangingPunct="1"/>
                      <a:r>
                        <a:rPr lang="en-US" sz="3200" kern="1200" dirty="0">
                          <a:solidFill>
                            <a:schemeClr val="dk1"/>
                          </a:solidFill>
                          <a:latin typeface="+mn-lt"/>
                          <a:ea typeface="+mn-ea"/>
                          <a:cs typeface="+mn-cs"/>
                        </a:rPr>
                        <a:t>(2.1%)</a:t>
                      </a:r>
                    </a:p>
                  </a:txBody>
                  <a:tcPr anchor="ctr"/>
                </a:tc>
                <a:tc>
                  <a:txBody>
                    <a:bodyPr/>
                    <a:lstStyle/>
                    <a:p>
                      <a:pPr marL="0" algn="ctr" defTabSz="914400" rtl="0" eaLnBrk="1" latinLnBrk="0" hangingPunct="1"/>
                      <a:r>
                        <a:rPr lang="en-US" sz="3200" kern="1200" dirty="0">
                          <a:solidFill>
                            <a:schemeClr val="dk1"/>
                          </a:solidFill>
                          <a:latin typeface="+mn-lt"/>
                          <a:ea typeface="+mn-ea"/>
                          <a:cs typeface="+mn-cs"/>
                        </a:rPr>
                        <a:t>0.1%</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kern="1200" dirty="0">
                          <a:solidFill>
                            <a:schemeClr val="dk1"/>
                          </a:solidFill>
                          <a:latin typeface="+mn-lt"/>
                          <a:ea typeface="+mn-ea"/>
                          <a:cs typeface="+mn-cs"/>
                        </a:rPr>
                        <a:t>0.1%</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kern="1200" dirty="0">
                          <a:solidFill>
                            <a:schemeClr val="dk1"/>
                          </a:solidFill>
                          <a:latin typeface="+mn-lt"/>
                          <a:ea typeface="+mn-ea"/>
                          <a:cs typeface="+mn-cs"/>
                        </a:rPr>
                        <a:t>1.2%</a:t>
                      </a:r>
                    </a:p>
                  </a:txBody>
                  <a:tcPr anchor="ctr"/>
                </a:tc>
                <a:extLst>
                  <a:ext uri="{0D108BD9-81ED-4DB2-BD59-A6C34878D82A}">
                    <a16:rowId xmlns:a16="http://schemas.microsoft.com/office/drawing/2014/main" val="561704982"/>
                  </a:ext>
                </a:extLst>
              </a:tr>
            </a:tbl>
          </a:graphicData>
        </a:graphic>
      </p:graphicFrame>
      <p:sp>
        <p:nvSpPr>
          <p:cNvPr id="3" name="Google Shape;35;p5">
            <a:extLst>
              <a:ext uri="{FF2B5EF4-FFF2-40B4-BE49-F238E27FC236}">
                <a16:creationId xmlns:a16="http://schemas.microsoft.com/office/drawing/2014/main" id="{A99C102A-FA3C-97B4-BE79-EAF588601328}"/>
              </a:ext>
            </a:extLst>
          </p:cNvPr>
          <p:cNvSpPr txBox="1">
            <a:spLocks/>
          </p:cNvSpPr>
          <p:nvPr/>
        </p:nvSpPr>
        <p:spPr>
          <a:xfrm>
            <a:off x="8116211" y="9485209"/>
            <a:ext cx="731700" cy="524700"/>
          </a:xfrm>
          <a:prstGeom prst="rect">
            <a:avLst/>
          </a:prstGeom>
        </p:spPr>
        <p:txBody>
          <a:bodyPr spcFirstLastPara="1" wrap="square" lIns="121900" tIns="121900" rIns="121900" bIns="121900" anchor="ctr" anchorCtr="0">
            <a:noAutofit/>
          </a:bodyPr>
          <a:lstStyle>
            <a:defPPr>
              <a:defRPr lang="en-US"/>
            </a:defPPr>
            <a:lvl1pPr marL="0" lvl="0" algn="l" defTabSz="914400" rtl="0" eaLnBrk="1" latinLnBrk="0" hangingPunct="1">
              <a:buNone/>
              <a:defRPr sz="1800" kern="1200">
                <a:solidFill>
                  <a:schemeClr val="tx1"/>
                </a:solidFill>
                <a:latin typeface="+mn-lt"/>
                <a:ea typeface="+mn-ea"/>
                <a:cs typeface="+mn-cs"/>
              </a:defRPr>
            </a:lvl1pPr>
            <a:lvl2pPr marL="457200" lvl="1" algn="l" defTabSz="914400" rtl="0" eaLnBrk="1" latinLnBrk="0" hangingPunct="1">
              <a:buNone/>
              <a:defRPr sz="1800" kern="1200">
                <a:solidFill>
                  <a:schemeClr val="tx1"/>
                </a:solidFill>
                <a:latin typeface="+mn-lt"/>
                <a:ea typeface="+mn-ea"/>
                <a:cs typeface="+mn-cs"/>
              </a:defRPr>
            </a:lvl2pPr>
            <a:lvl3pPr marL="914400" lvl="2" algn="l" defTabSz="914400" rtl="0" eaLnBrk="1" latinLnBrk="0" hangingPunct="1">
              <a:buNone/>
              <a:defRPr sz="1800" kern="1200">
                <a:solidFill>
                  <a:schemeClr val="tx1"/>
                </a:solidFill>
                <a:latin typeface="+mn-lt"/>
                <a:ea typeface="+mn-ea"/>
                <a:cs typeface="+mn-cs"/>
              </a:defRPr>
            </a:lvl3pPr>
            <a:lvl4pPr marL="1371600" lvl="3" algn="l" defTabSz="914400" rtl="0" eaLnBrk="1" latinLnBrk="0" hangingPunct="1">
              <a:buNone/>
              <a:defRPr sz="1800" kern="1200">
                <a:solidFill>
                  <a:schemeClr val="tx1"/>
                </a:solidFill>
                <a:latin typeface="+mn-lt"/>
                <a:ea typeface="+mn-ea"/>
                <a:cs typeface="+mn-cs"/>
              </a:defRPr>
            </a:lvl4pPr>
            <a:lvl5pPr marL="1828800" lvl="4" algn="l" defTabSz="914400" rtl="0" eaLnBrk="1" latinLnBrk="0" hangingPunct="1">
              <a:buNone/>
              <a:defRPr sz="1800" kern="1200">
                <a:solidFill>
                  <a:schemeClr val="tx1"/>
                </a:solidFill>
                <a:latin typeface="+mn-lt"/>
                <a:ea typeface="+mn-ea"/>
                <a:cs typeface="+mn-cs"/>
              </a:defRPr>
            </a:lvl5pPr>
            <a:lvl6pPr marL="2286000" lvl="5" algn="l" defTabSz="914400" rtl="0" eaLnBrk="1" latinLnBrk="0" hangingPunct="1">
              <a:buNone/>
              <a:defRPr sz="1800" kern="1200">
                <a:solidFill>
                  <a:schemeClr val="tx1"/>
                </a:solidFill>
                <a:latin typeface="+mn-lt"/>
                <a:ea typeface="+mn-ea"/>
                <a:cs typeface="+mn-cs"/>
              </a:defRPr>
            </a:lvl6pPr>
            <a:lvl7pPr marL="2743200" lvl="6" algn="l" defTabSz="914400" rtl="0" eaLnBrk="1" latinLnBrk="0" hangingPunct="1">
              <a:buNone/>
              <a:defRPr sz="1800" kern="1200">
                <a:solidFill>
                  <a:schemeClr val="tx1"/>
                </a:solidFill>
                <a:latin typeface="+mn-lt"/>
                <a:ea typeface="+mn-ea"/>
                <a:cs typeface="+mn-cs"/>
              </a:defRPr>
            </a:lvl7pPr>
            <a:lvl8pPr marL="3200400" lvl="7" algn="l" defTabSz="914400" rtl="0" eaLnBrk="1" latinLnBrk="0" hangingPunct="1">
              <a:buNone/>
              <a:defRPr sz="1800" kern="1200">
                <a:solidFill>
                  <a:schemeClr val="tx1"/>
                </a:solidFill>
                <a:latin typeface="+mn-lt"/>
                <a:ea typeface="+mn-ea"/>
                <a:cs typeface="+mn-cs"/>
              </a:defRPr>
            </a:lvl8pPr>
            <a:lvl9pPr marL="3657600" lvl="8" algn="l" defTabSz="914400" rtl="0" eaLnBrk="1" latinLnBrk="0" hangingPunct="1">
              <a:buNone/>
              <a:defRPr sz="1800" kern="1200">
                <a:solidFill>
                  <a:schemeClr val="tx1"/>
                </a:solidFill>
                <a:latin typeface="+mn-lt"/>
                <a:ea typeface="+mn-ea"/>
                <a:cs typeface="+mn-cs"/>
              </a:defRPr>
            </a:lvl9pPr>
          </a:lstStyle>
          <a:p>
            <a:pPr algn="ctr"/>
            <a:fld id="{00000000-1234-1234-1234-123412341234}" type="slidenum">
              <a:rPr lang="en-US" smtClean="0"/>
              <a:pPr algn="ctr"/>
              <a:t>5</a:t>
            </a:fld>
            <a:endParaRPr lang="en-US" dirty="0"/>
          </a:p>
        </p:txBody>
      </p:sp>
      <p:sp>
        <p:nvSpPr>
          <p:cNvPr id="5" name="TextBox 4">
            <a:extLst>
              <a:ext uri="{FF2B5EF4-FFF2-40B4-BE49-F238E27FC236}">
                <a16:creationId xmlns:a16="http://schemas.microsoft.com/office/drawing/2014/main" id="{598E82FA-7B90-A218-46A0-2BDA422B4090}"/>
              </a:ext>
            </a:extLst>
          </p:cNvPr>
          <p:cNvSpPr txBox="1"/>
          <p:nvPr/>
        </p:nvSpPr>
        <p:spPr>
          <a:xfrm>
            <a:off x="2324100" y="4686300"/>
            <a:ext cx="13639800" cy="5368136"/>
          </a:xfrm>
          <a:prstGeom prst="rect">
            <a:avLst/>
          </a:prstGeom>
          <a:noFill/>
        </p:spPr>
        <p:txBody>
          <a:bodyPr wrap="square" rtlCol="0">
            <a:spAutoFit/>
          </a:bodyPr>
          <a:lstStyle/>
          <a:p>
            <a:pPr marL="914400" lvl="1" indent="-457200">
              <a:spcBef>
                <a:spcPts val="500"/>
              </a:spcBef>
              <a:spcAft>
                <a:spcPts val="1200"/>
              </a:spcAft>
              <a:buFont typeface="Arial" panose="020B0604020202020204" pitchFamily="34" charset="0"/>
              <a:buChar char="•"/>
            </a:pPr>
            <a:r>
              <a:rPr lang="en-US" sz="3200" dirty="0">
                <a:solidFill>
                  <a:srgbClr val="3A547C"/>
                </a:solidFill>
                <a:latin typeface="Microsoft Sans Serif" panose="020B0604020202020204" pitchFamily="34" charset="0"/>
                <a:cs typeface="Microsoft Sans Serif" panose="020B0604020202020204" pitchFamily="34" charset="0"/>
              </a:rPr>
              <a:t>Q4 margin decreases largely relate to reductions in demand from 2 longstanding customers</a:t>
            </a:r>
          </a:p>
          <a:p>
            <a:pPr marL="914400" lvl="1" indent="-457200">
              <a:spcBef>
                <a:spcPts val="500"/>
              </a:spcBef>
              <a:spcAft>
                <a:spcPts val="1200"/>
              </a:spcAft>
              <a:buFont typeface="Arial" panose="020B0604020202020204" pitchFamily="34" charset="0"/>
              <a:buChar char="•"/>
            </a:pPr>
            <a:r>
              <a:rPr lang="en-US" sz="3200" dirty="0">
                <a:solidFill>
                  <a:srgbClr val="3A547C"/>
                </a:solidFill>
                <a:latin typeface="Microsoft Sans Serif" panose="020B0604020202020204" pitchFamily="34" charset="0"/>
                <a:cs typeface="Microsoft Sans Serif" panose="020B0604020202020204" pitchFamily="34" charset="0"/>
              </a:rPr>
              <a:t>Year-over-year increases due to operational efficiencies gained from reductions in workforce over last two years</a:t>
            </a:r>
          </a:p>
          <a:p>
            <a:pPr marL="1371600" lvl="2" indent="-457200">
              <a:spcBef>
                <a:spcPts val="500"/>
              </a:spcBef>
              <a:spcAft>
                <a:spcPts val="1200"/>
              </a:spcAft>
              <a:buFont typeface="Courier New" panose="02070309020205020404" pitchFamily="49" charset="0"/>
              <a:buChar char="o"/>
            </a:pPr>
            <a:r>
              <a:rPr lang="en-US" sz="2800" dirty="0">
                <a:solidFill>
                  <a:srgbClr val="3A547C"/>
                </a:solidFill>
                <a:latin typeface="Microsoft Sans Serif" panose="020B0604020202020204" pitchFamily="34" charset="0"/>
                <a:cs typeface="Microsoft Sans Serif" panose="020B0604020202020204" pitchFamily="34" charset="0"/>
              </a:rPr>
              <a:t>Reduced headcount by approximately 300 employees during Q4</a:t>
            </a:r>
          </a:p>
          <a:p>
            <a:pPr marL="1371600" lvl="2" indent="-457200">
              <a:spcBef>
                <a:spcPts val="500"/>
              </a:spcBef>
              <a:spcAft>
                <a:spcPts val="1200"/>
              </a:spcAft>
              <a:buFont typeface="Courier New" panose="02070309020205020404" pitchFamily="49" charset="0"/>
              <a:buChar char="o"/>
            </a:pPr>
            <a:r>
              <a:rPr lang="en-US" sz="2800" dirty="0">
                <a:solidFill>
                  <a:srgbClr val="3A547C"/>
                </a:solidFill>
                <a:latin typeface="Microsoft Sans Serif" panose="020B0604020202020204" pitchFamily="34" charset="0"/>
                <a:cs typeface="Microsoft Sans Serif" panose="020B0604020202020204" pitchFamily="34" charset="0"/>
              </a:rPr>
              <a:t>Total headcount reduction of approximately 800 during year</a:t>
            </a:r>
          </a:p>
          <a:p>
            <a:pPr marL="914400" lvl="1" indent="-457200">
              <a:spcBef>
                <a:spcPts val="500"/>
              </a:spcBef>
              <a:spcAft>
                <a:spcPts val="1200"/>
              </a:spcAft>
              <a:buFont typeface="Arial" panose="020B0604020202020204" pitchFamily="34" charset="0"/>
              <a:buChar char="•"/>
            </a:pPr>
            <a:r>
              <a:rPr lang="en-US" sz="3200" dirty="0">
                <a:solidFill>
                  <a:srgbClr val="3A547C"/>
                </a:solidFill>
                <a:latin typeface="Microsoft Sans Serif" panose="020B0604020202020204" pitchFamily="34" charset="0"/>
                <a:cs typeface="Microsoft Sans Serif" panose="020B0604020202020204" pitchFamily="34" charset="0"/>
              </a:rPr>
              <a:t>Well positioned for growth and return to profitability </a:t>
            </a:r>
          </a:p>
          <a:p>
            <a:pPr marL="1371600" lvl="2" indent="-457200">
              <a:spcBef>
                <a:spcPts val="500"/>
              </a:spcBef>
              <a:spcAft>
                <a:spcPts val="1200"/>
              </a:spcAft>
              <a:buFont typeface="Courier New" panose="02070309020205020404" pitchFamily="49" charset="0"/>
              <a:buChar char="o"/>
            </a:pPr>
            <a:r>
              <a:rPr lang="en-US" sz="2800" dirty="0">
                <a:solidFill>
                  <a:srgbClr val="3A547C"/>
                </a:solidFill>
                <a:latin typeface="Microsoft Sans Serif" panose="020B0604020202020204" pitchFamily="34" charset="0"/>
                <a:cs typeface="Microsoft Sans Serif" panose="020B0604020202020204" pitchFamily="34" charset="0"/>
              </a:rPr>
              <a:t>Expect margins to strengthen on higher revenue, improved operating efficiencies, and continued benefits of strategic cost-saving</a:t>
            </a:r>
          </a:p>
        </p:txBody>
      </p:sp>
    </p:spTree>
    <p:extLst>
      <p:ext uri="{BB962C8B-B14F-4D97-AF65-F5344CB8AC3E}">
        <p14:creationId xmlns:p14="http://schemas.microsoft.com/office/powerpoint/2010/main" val="22822181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990600" y="190500"/>
            <a:ext cx="15392400" cy="685800"/>
          </a:xfrm>
        </p:spPr>
        <p:txBody>
          <a:bodyPr/>
          <a:lstStyle/>
          <a:p>
            <a:r>
              <a:rPr lang="en-US" sz="5400" dirty="0"/>
              <a:t>Earnings – GAAP</a:t>
            </a:r>
          </a:p>
        </p:txBody>
      </p:sp>
      <p:graphicFrame>
        <p:nvGraphicFramePr>
          <p:cNvPr id="4" name="Table 3">
            <a:extLst>
              <a:ext uri="{FF2B5EF4-FFF2-40B4-BE49-F238E27FC236}">
                <a16:creationId xmlns:a16="http://schemas.microsoft.com/office/drawing/2014/main" id="{A4EF2E06-DFFD-39C2-74D6-3D5D8935907E}"/>
              </a:ext>
            </a:extLst>
          </p:cNvPr>
          <p:cNvGraphicFramePr>
            <a:graphicFrameLocks noGrp="1"/>
          </p:cNvGraphicFramePr>
          <p:nvPr>
            <p:extLst>
              <p:ext uri="{D42A27DB-BD31-4B8C-83A1-F6EECF244321}">
                <p14:modId xmlns:p14="http://schemas.microsoft.com/office/powerpoint/2010/main" val="797815600"/>
              </p:ext>
            </p:extLst>
          </p:nvPr>
        </p:nvGraphicFramePr>
        <p:xfrm>
          <a:off x="2663424" y="2088960"/>
          <a:ext cx="12812796" cy="3287490"/>
        </p:xfrm>
        <a:graphic>
          <a:graphicData uri="http://schemas.openxmlformats.org/drawingml/2006/table">
            <a:tbl>
              <a:tblPr firstRow="1" bandRow="1">
                <a:tableStyleId>{F5AB1C69-6EDB-4FF4-983F-18BD219EF322}</a:tableStyleId>
              </a:tblPr>
              <a:tblGrid>
                <a:gridCol w="4760110">
                  <a:extLst>
                    <a:ext uri="{9D8B030D-6E8A-4147-A177-3AD203B41FA5}">
                      <a16:colId xmlns:a16="http://schemas.microsoft.com/office/drawing/2014/main" val="4147213124"/>
                    </a:ext>
                  </a:extLst>
                </a:gridCol>
                <a:gridCol w="3930266">
                  <a:extLst>
                    <a:ext uri="{9D8B030D-6E8A-4147-A177-3AD203B41FA5}">
                      <a16:colId xmlns:a16="http://schemas.microsoft.com/office/drawing/2014/main" val="962937832"/>
                    </a:ext>
                  </a:extLst>
                </a:gridCol>
                <a:gridCol w="4122420">
                  <a:extLst>
                    <a:ext uri="{9D8B030D-6E8A-4147-A177-3AD203B41FA5}">
                      <a16:colId xmlns:a16="http://schemas.microsoft.com/office/drawing/2014/main" val="4047484718"/>
                    </a:ext>
                  </a:extLst>
                </a:gridCol>
              </a:tblGrid>
              <a:tr h="0">
                <a:tc>
                  <a:txBody>
                    <a:bodyPr/>
                    <a:lstStyle/>
                    <a:p>
                      <a:pPr algn="ctr"/>
                      <a:endParaRPr lang="en-US" sz="4000" dirty="0"/>
                    </a:p>
                  </a:txBody>
                  <a:tcPr anchor="b"/>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dirty="0"/>
                        <a:t>Q4-FY2025</a:t>
                      </a:r>
                    </a:p>
                  </a:txBody>
                  <a:tcPr anchor="b"/>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kern="1200" dirty="0">
                          <a:solidFill>
                            <a:schemeClr val="lt1"/>
                          </a:solidFill>
                          <a:latin typeface="+mn-lt"/>
                          <a:ea typeface="+mn-ea"/>
                          <a:cs typeface="+mn-cs"/>
                        </a:rPr>
                        <a:t>Q4-FY2024</a:t>
                      </a:r>
                    </a:p>
                  </a:txBody>
                  <a:tcPr anchor="b"/>
                </a:tc>
                <a:extLst>
                  <a:ext uri="{0D108BD9-81ED-4DB2-BD59-A6C34878D82A}">
                    <a16:rowId xmlns:a16="http://schemas.microsoft.com/office/drawing/2014/main" val="52628935"/>
                  </a:ext>
                </a:extLst>
              </a:tr>
              <a:tr h="1214850">
                <a:tc>
                  <a:txBody>
                    <a:bodyPr/>
                    <a:lstStyle/>
                    <a:p>
                      <a:r>
                        <a:rPr lang="en-US" sz="3600" dirty="0"/>
                        <a:t>Net Loss</a:t>
                      </a:r>
                      <a:endParaRPr lang="en-US" sz="3600" strike="sngStrike"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($3.9M)</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($2.0M)</a:t>
                      </a:r>
                    </a:p>
                  </a:txBody>
                  <a:tcPr anchor="ctr"/>
                </a:tc>
                <a:extLst>
                  <a:ext uri="{0D108BD9-81ED-4DB2-BD59-A6C34878D82A}">
                    <a16:rowId xmlns:a16="http://schemas.microsoft.com/office/drawing/2014/main" val="1973429092"/>
                  </a:ext>
                </a:extLst>
              </a:tr>
              <a:tr h="1371600">
                <a:tc>
                  <a:txBody>
                    <a:bodyPr/>
                    <a:lstStyle/>
                    <a:p>
                      <a:r>
                        <a:rPr lang="en-US" sz="3600" dirty="0"/>
                        <a:t>Net Loss Per Share – Diluted</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($0.36)</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($0.18)</a:t>
                      </a:r>
                    </a:p>
                  </a:txBody>
                  <a:tcPr anchor="ctr"/>
                </a:tc>
                <a:extLst>
                  <a:ext uri="{0D108BD9-81ED-4DB2-BD59-A6C34878D82A}">
                    <a16:rowId xmlns:a16="http://schemas.microsoft.com/office/drawing/2014/main" val="1711445889"/>
                  </a:ext>
                </a:extLst>
              </a:tr>
            </a:tbl>
          </a:graphicData>
        </a:graphic>
      </p:graphicFrame>
      <p:sp>
        <p:nvSpPr>
          <p:cNvPr id="3" name="Google Shape;35;p5">
            <a:extLst>
              <a:ext uri="{FF2B5EF4-FFF2-40B4-BE49-F238E27FC236}">
                <a16:creationId xmlns:a16="http://schemas.microsoft.com/office/drawing/2014/main" id="{31F77614-BC71-20F3-40A2-3D90088FC5A1}"/>
              </a:ext>
            </a:extLst>
          </p:cNvPr>
          <p:cNvSpPr txBox="1">
            <a:spLocks/>
          </p:cNvSpPr>
          <p:nvPr/>
        </p:nvSpPr>
        <p:spPr>
          <a:xfrm>
            <a:off x="8116211" y="9876600"/>
            <a:ext cx="731700" cy="524700"/>
          </a:xfrm>
          <a:prstGeom prst="rect">
            <a:avLst/>
          </a:prstGeom>
        </p:spPr>
        <p:txBody>
          <a:bodyPr spcFirstLastPara="1" wrap="square" lIns="121900" tIns="121900" rIns="121900" bIns="121900" anchor="ctr" anchorCtr="0">
            <a:noAutofit/>
          </a:bodyPr>
          <a:lstStyle>
            <a:defPPr>
              <a:defRPr lang="en-US"/>
            </a:defPPr>
            <a:lvl1pPr marL="0" lvl="0" algn="l" defTabSz="914400" rtl="0" eaLnBrk="1" latinLnBrk="0" hangingPunct="1">
              <a:buNone/>
              <a:defRPr sz="1800" kern="1200">
                <a:solidFill>
                  <a:schemeClr val="tx1"/>
                </a:solidFill>
                <a:latin typeface="+mn-lt"/>
                <a:ea typeface="+mn-ea"/>
                <a:cs typeface="+mn-cs"/>
              </a:defRPr>
            </a:lvl1pPr>
            <a:lvl2pPr marL="457200" lvl="1" algn="l" defTabSz="914400" rtl="0" eaLnBrk="1" latinLnBrk="0" hangingPunct="1">
              <a:buNone/>
              <a:defRPr sz="1800" kern="1200">
                <a:solidFill>
                  <a:schemeClr val="tx1"/>
                </a:solidFill>
                <a:latin typeface="+mn-lt"/>
                <a:ea typeface="+mn-ea"/>
                <a:cs typeface="+mn-cs"/>
              </a:defRPr>
            </a:lvl2pPr>
            <a:lvl3pPr marL="914400" lvl="2" algn="l" defTabSz="914400" rtl="0" eaLnBrk="1" latinLnBrk="0" hangingPunct="1">
              <a:buNone/>
              <a:defRPr sz="1800" kern="1200">
                <a:solidFill>
                  <a:schemeClr val="tx1"/>
                </a:solidFill>
                <a:latin typeface="+mn-lt"/>
                <a:ea typeface="+mn-ea"/>
                <a:cs typeface="+mn-cs"/>
              </a:defRPr>
            </a:lvl3pPr>
            <a:lvl4pPr marL="1371600" lvl="3" algn="l" defTabSz="914400" rtl="0" eaLnBrk="1" latinLnBrk="0" hangingPunct="1">
              <a:buNone/>
              <a:defRPr sz="1800" kern="1200">
                <a:solidFill>
                  <a:schemeClr val="tx1"/>
                </a:solidFill>
                <a:latin typeface="+mn-lt"/>
                <a:ea typeface="+mn-ea"/>
                <a:cs typeface="+mn-cs"/>
              </a:defRPr>
            </a:lvl4pPr>
            <a:lvl5pPr marL="1828800" lvl="4" algn="l" defTabSz="914400" rtl="0" eaLnBrk="1" latinLnBrk="0" hangingPunct="1">
              <a:buNone/>
              <a:defRPr sz="1800" kern="1200">
                <a:solidFill>
                  <a:schemeClr val="tx1"/>
                </a:solidFill>
                <a:latin typeface="+mn-lt"/>
                <a:ea typeface="+mn-ea"/>
                <a:cs typeface="+mn-cs"/>
              </a:defRPr>
            </a:lvl5pPr>
            <a:lvl6pPr marL="2286000" lvl="5" algn="l" defTabSz="914400" rtl="0" eaLnBrk="1" latinLnBrk="0" hangingPunct="1">
              <a:buNone/>
              <a:defRPr sz="1800" kern="1200">
                <a:solidFill>
                  <a:schemeClr val="tx1"/>
                </a:solidFill>
                <a:latin typeface="+mn-lt"/>
                <a:ea typeface="+mn-ea"/>
                <a:cs typeface="+mn-cs"/>
              </a:defRPr>
            </a:lvl6pPr>
            <a:lvl7pPr marL="2743200" lvl="6" algn="l" defTabSz="914400" rtl="0" eaLnBrk="1" latinLnBrk="0" hangingPunct="1">
              <a:buNone/>
              <a:defRPr sz="1800" kern="1200">
                <a:solidFill>
                  <a:schemeClr val="tx1"/>
                </a:solidFill>
                <a:latin typeface="+mn-lt"/>
                <a:ea typeface="+mn-ea"/>
                <a:cs typeface="+mn-cs"/>
              </a:defRPr>
            </a:lvl7pPr>
            <a:lvl8pPr marL="3200400" lvl="7" algn="l" defTabSz="914400" rtl="0" eaLnBrk="1" latinLnBrk="0" hangingPunct="1">
              <a:buNone/>
              <a:defRPr sz="1800" kern="1200">
                <a:solidFill>
                  <a:schemeClr val="tx1"/>
                </a:solidFill>
                <a:latin typeface="+mn-lt"/>
                <a:ea typeface="+mn-ea"/>
                <a:cs typeface="+mn-cs"/>
              </a:defRPr>
            </a:lvl8pPr>
            <a:lvl9pPr marL="3657600" lvl="8" algn="l" defTabSz="914400" rtl="0" eaLnBrk="1" latinLnBrk="0" hangingPunct="1">
              <a:buNone/>
              <a:defRPr sz="1800" kern="1200">
                <a:solidFill>
                  <a:schemeClr val="tx1"/>
                </a:solidFill>
                <a:latin typeface="+mn-lt"/>
                <a:ea typeface="+mn-ea"/>
                <a:cs typeface="+mn-cs"/>
              </a:defRPr>
            </a:lvl9pPr>
          </a:lstStyle>
          <a:p>
            <a:pPr algn="ctr"/>
            <a:fld id="{00000000-1234-1234-1234-123412341234}" type="slidenum">
              <a:rPr lang="en-US" smtClean="0"/>
              <a:pPr algn="ctr"/>
              <a:t>6</a:t>
            </a:fld>
            <a:endParaRPr lang="en-US" dirty="0"/>
          </a:p>
        </p:txBody>
      </p:sp>
      <p:graphicFrame>
        <p:nvGraphicFramePr>
          <p:cNvPr id="5" name="Table 4">
            <a:extLst>
              <a:ext uri="{FF2B5EF4-FFF2-40B4-BE49-F238E27FC236}">
                <a16:creationId xmlns:a16="http://schemas.microsoft.com/office/drawing/2014/main" id="{31A5AD8C-4DDB-852D-1675-B5AC7460AF21}"/>
              </a:ext>
            </a:extLst>
          </p:cNvPr>
          <p:cNvGraphicFramePr>
            <a:graphicFrameLocks noGrp="1"/>
          </p:cNvGraphicFramePr>
          <p:nvPr>
            <p:extLst>
              <p:ext uri="{D42A27DB-BD31-4B8C-83A1-F6EECF244321}">
                <p14:modId xmlns:p14="http://schemas.microsoft.com/office/powerpoint/2010/main" val="2943369321"/>
              </p:ext>
            </p:extLst>
          </p:nvPr>
        </p:nvGraphicFramePr>
        <p:xfrm>
          <a:off x="2655804" y="6020880"/>
          <a:ext cx="12812796" cy="3287490"/>
        </p:xfrm>
        <a:graphic>
          <a:graphicData uri="http://schemas.openxmlformats.org/drawingml/2006/table">
            <a:tbl>
              <a:tblPr firstRow="1" bandRow="1">
                <a:tableStyleId>{F5AB1C69-6EDB-4FF4-983F-18BD219EF322}</a:tableStyleId>
              </a:tblPr>
              <a:tblGrid>
                <a:gridCol w="4760110">
                  <a:extLst>
                    <a:ext uri="{9D8B030D-6E8A-4147-A177-3AD203B41FA5}">
                      <a16:colId xmlns:a16="http://schemas.microsoft.com/office/drawing/2014/main" val="4147213124"/>
                    </a:ext>
                  </a:extLst>
                </a:gridCol>
                <a:gridCol w="3937886">
                  <a:extLst>
                    <a:ext uri="{9D8B030D-6E8A-4147-A177-3AD203B41FA5}">
                      <a16:colId xmlns:a16="http://schemas.microsoft.com/office/drawing/2014/main" val="962937832"/>
                    </a:ext>
                  </a:extLst>
                </a:gridCol>
                <a:gridCol w="4114800">
                  <a:extLst>
                    <a:ext uri="{9D8B030D-6E8A-4147-A177-3AD203B41FA5}">
                      <a16:colId xmlns:a16="http://schemas.microsoft.com/office/drawing/2014/main" val="4047484718"/>
                    </a:ext>
                  </a:extLst>
                </a:gridCol>
              </a:tblGrid>
              <a:tr h="0">
                <a:tc>
                  <a:txBody>
                    <a:bodyPr/>
                    <a:lstStyle/>
                    <a:p>
                      <a:pPr algn="ctr"/>
                      <a:endParaRPr lang="en-US" sz="4000" dirty="0"/>
                    </a:p>
                  </a:txBody>
                  <a:tcPr anchor="b"/>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dirty="0"/>
                        <a:t>FY2025</a:t>
                      </a:r>
                    </a:p>
                  </a:txBody>
                  <a:tcPr anchor="b"/>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kern="1200" dirty="0">
                          <a:solidFill>
                            <a:schemeClr val="lt1"/>
                          </a:solidFill>
                          <a:latin typeface="+mn-lt"/>
                          <a:ea typeface="+mn-ea"/>
                          <a:cs typeface="+mn-cs"/>
                        </a:rPr>
                        <a:t>FY2024</a:t>
                      </a:r>
                    </a:p>
                  </a:txBody>
                  <a:tcPr anchor="b"/>
                </a:tc>
                <a:extLst>
                  <a:ext uri="{0D108BD9-81ED-4DB2-BD59-A6C34878D82A}">
                    <a16:rowId xmlns:a16="http://schemas.microsoft.com/office/drawing/2014/main" val="52628935"/>
                  </a:ext>
                </a:extLst>
              </a:tr>
              <a:tr h="1214850">
                <a:tc>
                  <a:txBody>
                    <a:bodyPr/>
                    <a:lstStyle/>
                    <a:p>
                      <a:r>
                        <a:rPr lang="en-US" sz="3600" dirty="0"/>
                        <a:t>Net Loss</a:t>
                      </a:r>
                      <a:endParaRPr lang="en-US" sz="3600" strike="sngStrike"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($8.3M)</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($2.8M)</a:t>
                      </a:r>
                    </a:p>
                  </a:txBody>
                  <a:tcPr anchor="ctr"/>
                </a:tc>
                <a:extLst>
                  <a:ext uri="{0D108BD9-81ED-4DB2-BD59-A6C34878D82A}">
                    <a16:rowId xmlns:a16="http://schemas.microsoft.com/office/drawing/2014/main" val="1973429092"/>
                  </a:ext>
                </a:extLst>
              </a:tr>
              <a:tr h="1371600">
                <a:tc>
                  <a:txBody>
                    <a:bodyPr/>
                    <a:lstStyle/>
                    <a:p>
                      <a:r>
                        <a:rPr lang="en-US" sz="3600" dirty="0"/>
                        <a:t>Net Loss Per Share – Diluted</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($0.77)</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($0.26)</a:t>
                      </a:r>
                    </a:p>
                  </a:txBody>
                  <a:tcPr anchor="ctr"/>
                </a:tc>
                <a:extLst>
                  <a:ext uri="{0D108BD9-81ED-4DB2-BD59-A6C34878D82A}">
                    <a16:rowId xmlns:a16="http://schemas.microsoft.com/office/drawing/2014/main" val="1711445889"/>
                  </a:ext>
                </a:extLst>
              </a:tr>
            </a:tbl>
          </a:graphicData>
        </a:graphic>
      </p:graphicFrame>
    </p:spTree>
    <p:extLst>
      <p:ext uri="{BB962C8B-B14F-4D97-AF65-F5344CB8AC3E}">
        <p14:creationId xmlns:p14="http://schemas.microsoft.com/office/powerpoint/2010/main" val="32527588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6F5CA3C-A4FA-9072-951C-AD7BF07BD1B3}"/>
              </a:ext>
            </a:extLst>
          </p:cNvPr>
          <p:cNvSpPr>
            <a:spLocks noGrp="1"/>
          </p:cNvSpPr>
          <p:nvPr>
            <p:ph type="body" sz="quarter" idx="10"/>
          </p:nvPr>
        </p:nvSpPr>
        <p:spPr/>
        <p:txBody>
          <a:bodyPr/>
          <a:lstStyle/>
          <a:p>
            <a:r>
              <a:rPr lang="en-US" sz="5400" dirty="0"/>
              <a:t>Earnings – Non-GAAP</a:t>
            </a:r>
            <a:endParaRPr lang="en-US" dirty="0"/>
          </a:p>
        </p:txBody>
      </p:sp>
      <p:sp>
        <p:nvSpPr>
          <p:cNvPr id="3" name="Google Shape;35;p5">
            <a:extLst>
              <a:ext uri="{FF2B5EF4-FFF2-40B4-BE49-F238E27FC236}">
                <a16:creationId xmlns:a16="http://schemas.microsoft.com/office/drawing/2014/main" id="{BE6AFC8B-0F51-E25C-79FF-286AEFC45C9B}"/>
              </a:ext>
            </a:extLst>
          </p:cNvPr>
          <p:cNvSpPr txBox="1">
            <a:spLocks/>
          </p:cNvSpPr>
          <p:nvPr/>
        </p:nvSpPr>
        <p:spPr>
          <a:xfrm>
            <a:off x="8116211" y="9876600"/>
            <a:ext cx="731700" cy="524700"/>
          </a:xfrm>
          <a:prstGeom prst="rect">
            <a:avLst/>
          </a:prstGeom>
        </p:spPr>
        <p:txBody>
          <a:bodyPr spcFirstLastPara="1" wrap="square" lIns="121900" tIns="121900" rIns="121900" bIns="121900" anchor="ctr" anchorCtr="0">
            <a:noAutofit/>
          </a:bodyPr>
          <a:lstStyle>
            <a:defPPr>
              <a:defRPr lang="en-US"/>
            </a:defPPr>
            <a:lvl1pPr marL="0" lvl="0" algn="l" defTabSz="914400" rtl="0" eaLnBrk="1" latinLnBrk="0" hangingPunct="1">
              <a:buNone/>
              <a:defRPr sz="1800" kern="1200">
                <a:solidFill>
                  <a:schemeClr val="tx1"/>
                </a:solidFill>
                <a:latin typeface="+mn-lt"/>
                <a:ea typeface="+mn-ea"/>
                <a:cs typeface="+mn-cs"/>
              </a:defRPr>
            </a:lvl1pPr>
            <a:lvl2pPr marL="457200" lvl="1" algn="l" defTabSz="914400" rtl="0" eaLnBrk="1" latinLnBrk="0" hangingPunct="1">
              <a:buNone/>
              <a:defRPr sz="1800" kern="1200">
                <a:solidFill>
                  <a:schemeClr val="tx1"/>
                </a:solidFill>
                <a:latin typeface="+mn-lt"/>
                <a:ea typeface="+mn-ea"/>
                <a:cs typeface="+mn-cs"/>
              </a:defRPr>
            </a:lvl2pPr>
            <a:lvl3pPr marL="914400" lvl="2" algn="l" defTabSz="914400" rtl="0" eaLnBrk="1" latinLnBrk="0" hangingPunct="1">
              <a:buNone/>
              <a:defRPr sz="1800" kern="1200">
                <a:solidFill>
                  <a:schemeClr val="tx1"/>
                </a:solidFill>
                <a:latin typeface="+mn-lt"/>
                <a:ea typeface="+mn-ea"/>
                <a:cs typeface="+mn-cs"/>
              </a:defRPr>
            </a:lvl3pPr>
            <a:lvl4pPr marL="1371600" lvl="3" algn="l" defTabSz="914400" rtl="0" eaLnBrk="1" latinLnBrk="0" hangingPunct="1">
              <a:buNone/>
              <a:defRPr sz="1800" kern="1200">
                <a:solidFill>
                  <a:schemeClr val="tx1"/>
                </a:solidFill>
                <a:latin typeface="+mn-lt"/>
                <a:ea typeface="+mn-ea"/>
                <a:cs typeface="+mn-cs"/>
              </a:defRPr>
            </a:lvl4pPr>
            <a:lvl5pPr marL="1828800" lvl="4" algn="l" defTabSz="914400" rtl="0" eaLnBrk="1" latinLnBrk="0" hangingPunct="1">
              <a:buNone/>
              <a:defRPr sz="1800" kern="1200">
                <a:solidFill>
                  <a:schemeClr val="tx1"/>
                </a:solidFill>
                <a:latin typeface="+mn-lt"/>
                <a:ea typeface="+mn-ea"/>
                <a:cs typeface="+mn-cs"/>
              </a:defRPr>
            </a:lvl5pPr>
            <a:lvl6pPr marL="2286000" lvl="5" algn="l" defTabSz="914400" rtl="0" eaLnBrk="1" latinLnBrk="0" hangingPunct="1">
              <a:buNone/>
              <a:defRPr sz="1800" kern="1200">
                <a:solidFill>
                  <a:schemeClr val="tx1"/>
                </a:solidFill>
                <a:latin typeface="+mn-lt"/>
                <a:ea typeface="+mn-ea"/>
                <a:cs typeface="+mn-cs"/>
              </a:defRPr>
            </a:lvl6pPr>
            <a:lvl7pPr marL="2743200" lvl="6" algn="l" defTabSz="914400" rtl="0" eaLnBrk="1" latinLnBrk="0" hangingPunct="1">
              <a:buNone/>
              <a:defRPr sz="1800" kern="1200">
                <a:solidFill>
                  <a:schemeClr val="tx1"/>
                </a:solidFill>
                <a:latin typeface="+mn-lt"/>
                <a:ea typeface="+mn-ea"/>
                <a:cs typeface="+mn-cs"/>
              </a:defRPr>
            </a:lvl7pPr>
            <a:lvl8pPr marL="3200400" lvl="7" algn="l" defTabSz="914400" rtl="0" eaLnBrk="1" latinLnBrk="0" hangingPunct="1">
              <a:buNone/>
              <a:defRPr sz="1800" kern="1200">
                <a:solidFill>
                  <a:schemeClr val="tx1"/>
                </a:solidFill>
                <a:latin typeface="+mn-lt"/>
                <a:ea typeface="+mn-ea"/>
                <a:cs typeface="+mn-cs"/>
              </a:defRPr>
            </a:lvl8pPr>
            <a:lvl9pPr marL="3657600" lvl="8" algn="l" defTabSz="914400" rtl="0" eaLnBrk="1" latinLnBrk="0" hangingPunct="1">
              <a:buNone/>
              <a:defRPr sz="1800" kern="1200">
                <a:solidFill>
                  <a:schemeClr val="tx1"/>
                </a:solidFill>
                <a:latin typeface="+mn-lt"/>
                <a:ea typeface="+mn-ea"/>
                <a:cs typeface="+mn-cs"/>
              </a:defRPr>
            </a:lvl9pPr>
          </a:lstStyle>
          <a:p>
            <a:pPr algn="ctr"/>
            <a:fld id="{00000000-1234-1234-1234-123412341234}" type="slidenum">
              <a:rPr lang="en-US" smtClean="0"/>
              <a:pPr algn="ctr"/>
              <a:t>7</a:t>
            </a:fld>
            <a:endParaRPr lang="en-US" dirty="0"/>
          </a:p>
        </p:txBody>
      </p:sp>
      <p:graphicFrame>
        <p:nvGraphicFramePr>
          <p:cNvPr id="4" name="Table 3">
            <a:extLst>
              <a:ext uri="{FF2B5EF4-FFF2-40B4-BE49-F238E27FC236}">
                <a16:creationId xmlns:a16="http://schemas.microsoft.com/office/drawing/2014/main" id="{F51A6C9D-E120-9F5F-13D2-1C181D0239ED}"/>
              </a:ext>
            </a:extLst>
          </p:cNvPr>
          <p:cNvGraphicFramePr>
            <a:graphicFrameLocks noGrp="1"/>
          </p:cNvGraphicFramePr>
          <p:nvPr>
            <p:extLst>
              <p:ext uri="{D42A27DB-BD31-4B8C-83A1-F6EECF244321}">
                <p14:modId xmlns:p14="http://schemas.microsoft.com/office/powerpoint/2010/main" val="999316931"/>
              </p:ext>
            </p:extLst>
          </p:nvPr>
        </p:nvGraphicFramePr>
        <p:xfrm>
          <a:off x="1607820" y="2088960"/>
          <a:ext cx="13868401" cy="3287490"/>
        </p:xfrm>
        <a:graphic>
          <a:graphicData uri="http://schemas.openxmlformats.org/drawingml/2006/table">
            <a:tbl>
              <a:tblPr firstRow="1" bandRow="1">
                <a:tableStyleId>{F5AB1C69-6EDB-4FF4-983F-18BD219EF322}</a:tableStyleId>
              </a:tblPr>
              <a:tblGrid>
                <a:gridCol w="5402580">
                  <a:extLst>
                    <a:ext uri="{9D8B030D-6E8A-4147-A177-3AD203B41FA5}">
                      <a16:colId xmlns:a16="http://schemas.microsoft.com/office/drawing/2014/main" val="4147213124"/>
                    </a:ext>
                  </a:extLst>
                </a:gridCol>
                <a:gridCol w="4003768">
                  <a:extLst>
                    <a:ext uri="{9D8B030D-6E8A-4147-A177-3AD203B41FA5}">
                      <a16:colId xmlns:a16="http://schemas.microsoft.com/office/drawing/2014/main" val="962937832"/>
                    </a:ext>
                  </a:extLst>
                </a:gridCol>
                <a:gridCol w="4462053">
                  <a:extLst>
                    <a:ext uri="{9D8B030D-6E8A-4147-A177-3AD203B41FA5}">
                      <a16:colId xmlns:a16="http://schemas.microsoft.com/office/drawing/2014/main" val="4047484718"/>
                    </a:ext>
                  </a:extLst>
                </a:gridCol>
              </a:tblGrid>
              <a:tr h="0">
                <a:tc>
                  <a:txBody>
                    <a:bodyPr/>
                    <a:lstStyle/>
                    <a:p>
                      <a:pPr algn="ctr"/>
                      <a:endParaRPr lang="en-US" sz="4000" dirty="0"/>
                    </a:p>
                  </a:txBody>
                  <a:tcPr anchor="b"/>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dirty="0"/>
                        <a:t>Q4-FY2025</a:t>
                      </a:r>
                    </a:p>
                  </a:txBody>
                  <a:tcPr anchor="b"/>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kern="1200" dirty="0">
                          <a:solidFill>
                            <a:schemeClr val="lt1"/>
                          </a:solidFill>
                          <a:latin typeface="+mn-lt"/>
                          <a:ea typeface="+mn-ea"/>
                          <a:cs typeface="+mn-cs"/>
                        </a:rPr>
                        <a:t>Q4-FY2024</a:t>
                      </a:r>
                    </a:p>
                  </a:txBody>
                  <a:tcPr anchor="b"/>
                </a:tc>
                <a:extLst>
                  <a:ext uri="{0D108BD9-81ED-4DB2-BD59-A6C34878D82A}">
                    <a16:rowId xmlns:a16="http://schemas.microsoft.com/office/drawing/2014/main" val="52628935"/>
                  </a:ext>
                </a:extLst>
              </a:tr>
              <a:tr h="1214850">
                <a:tc>
                  <a:txBody>
                    <a:bodyPr/>
                    <a:lstStyle/>
                    <a:p>
                      <a:r>
                        <a:rPr lang="en-US" sz="3600" dirty="0"/>
                        <a:t>Adjusted Net Loss</a:t>
                      </a:r>
                      <a:endParaRPr lang="en-US" sz="3600" strike="sngStrike"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($3.8M)</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($0.7M)</a:t>
                      </a:r>
                    </a:p>
                  </a:txBody>
                  <a:tcPr anchor="ctr"/>
                </a:tc>
                <a:extLst>
                  <a:ext uri="{0D108BD9-81ED-4DB2-BD59-A6C34878D82A}">
                    <a16:rowId xmlns:a16="http://schemas.microsoft.com/office/drawing/2014/main" val="1973429092"/>
                  </a:ext>
                </a:extLst>
              </a:tr>
              <a:tr h="1371600">
                <a:tc>
                  <a:txBody>
                    <a:bodyPr/>
                    <a:lstStyle/>
                    <a:p>
                      <a:r>
                        <a:rPr lang="en-US" sz="3600" dirty="0"/>
                        <a:t>Adjusted Net Loss Per Share – Diluted</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($0.35)</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($0.06)</a:t>
                      </a:r>
                    </a:p>
                  </a:txBody>
                  <a:tcPr anchor="ctr"/>
                </a:tc>
                <a:extLst>
                  <a:ext uri="{0D108BD9-81ED-4DB2-BD59-A6C34878D82A}">
                    <a16:rowId xmlns:a16="http://schemas.microsoft.com/office/drawing/2014/main" val="1711445889"/>
                  </a:ext>
                </a:extLst>
              </a:tr>
            </a:tbl>
          </a:graphicData>
        </a:graphic>
      </p:graphicFrame>
      <p:graphicFrame>
        <p:nvGraphicFramePr>
          <p:cNvPr id="6" name="Table 5">
            <a:extLst>
              <a:ext uri="{FF2B5EF4-FFF2-40B4-BE49-F238E27FC236}">
                <a16:creationId xmlns:a16="http://schemas.microsoft.com/office/drawing/2014/main" id="{856BF54A-3406-E015-7C55-ACC2844F5D1A}"/>
              </a:ext>
            </a:extLst>
          </p:cNvPr>
          <p:cNvGraphicFramePr>
            <a:graphicFrameLocks noGrp="1"/>
          </p:cNvGraphicFramePr>
          <p:nvPr>
            <p:extLst>
              <p:ext uri="{D42A27DB-BD31-4B8C-83A1-F6EECF244321}">
                <p14:modId xmlns:p14="http://schemas.microsoft.com/office/powerpoint/2010/main" val="148531130"/>
              </p:ext>
            </p:extLst>
          </p:nvPr>
        </p:nvGraphicFramePr>
        <p:xfrm>
          <a:off x="1600200" y="6020880"/>
          <a:ext cx="13868400" cy="3287490"/>
        </p:xfrm>
        <a:graphic>
          <a:graphicData uri="http://schemas.openxmlformats.org/drawingml/2006/table">
            <a:tbl>
              <a:tblPr firstRow="1" bandRow="1">
                <a:tableStyleId>{F5AB1C69-6EDB-4FF4-983F-18BD219EF322}</a:tableStyleId>
              </a:tblPr>
              <a:tblGrid>
                <a:gridCol w="5410200">
                  <a:extLst>
                    <a:ext uri="{9D8B030D-6E8A-4147-A177-3AD203B41FA5}">
                      <a16:colId xmlns:a16="http://schemas.microsoft.com/office/drawing/2014/main" val="4147213124"/>
                    </a:ext>
                  </a:extLst>
                </a:gridCol>
                <a:gridCol w="4004395">
                  <a:extLst>
                    <a:ext uri="{9D8B030D-6E8A-4147-A177-3AD203B41FA5}">
                      <a16:colId xmlns:a16="http://schemas.microsoft.com/office/drawing/2014/main" val="962937832"/>
                    </a:ext>
                  </a:extLst>
                </a:gridCol>
                <a:gridCol w="4453805">
                  <a:extLst>
                    <a:ext uri="{9D8B030D-6E8A-4147-A177-3AD203B41FA5}">
                      <a16:colId xmlns:a16="http://schemas.microsoft.com/office/drawing/2014/main" val="4047484718"/>
                    </a:ext>
                  </a:extLst>
                </a:gridCol>
              </a:tblGrid>
              <a:tr h="0">
                <a:tc>
                  <a:txBody>
                    <a:bodyPr/>
                    <a:lstStyle/>
                    <a:p>
                      <a:pPr algn="ctr"/>
                      <a:endParaRPr lang="en-US" sz="4000" dirty="0"/>
                    </a:p>
                  </a:txBody>
                  <a:tcPr anchor="b"/>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dirty="0"/>
                        <a:t>FY2025</a:t>
                      </a:r>
                    </a:p>
                  </a:txBody>
                  <a:tcPr anchor="b"/>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kern="1200" dirty="0">
                          <a:solidFill>
                            <a:schemeClr val="lt1"/>
                          </a:solidFill>
                          <a:latin typeface="+mn-lt"/>
                          <a:ea typeface="+mn-ea"/>
                          <a:cs typeface="+mn-cs"/>
                        </a:rPr>
                        <a:t>FY2024</a:t>
                      </a:r>
                    </a:p>
                  </a:txBody>
                  <a:tcPr anchor="b"/>
                </a:tc>
                <a:extLst>
                  <a:ext uri="{0D108BD9-81ED-4DB2-BD59-A6C34878D82A}">
                    <a16:rowId xmlns:a16="http://schemas.microsoft.com/office/drawing/2014/main" val="52628935"/>
                  </a:ext>
                </a:extLst>
              </a:tr>
              <a:tr h="1214850">
                <a:tc>
                  <a:txBody>
                    <a:bodyPr/>
                    <a:lstStyle/>
                    <a:p>
                      <a:r>
                        <a:rPr lang="en-US" sz="3600" dirty="0"/>
                        <a:t>Adjusted Net Loss</a:t>
                      </a:r>
                      <a:endParaRPr lang="en-US" sz="3600" strike="sngStrike"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($5.0M)</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($0.2M)</a:t>
                      </a:r>
                    </a:p>
                  </a:txBody>
                  <a:tcPr anchor="ctr"/>
                </a:tc>
                <a:extLst>
                  <a:ext uri="{0D108BD9-81ED-4DB2-BD59-A6C34878D82A}">
                    <a16:rowId xmlns:a16="http://schemas.microsoft.com/office/drawing/2014/main" val="1973429092"/>
                  </a:ext>
                </a:extLst>
              </a:tr>
              <a:tr h="1371600">
                <a:tc>
                  <a:txBody>
                    <a:bodyPr/>
                    <a:lstStyle/>
                    <a:p>
                      <a:r>
                        <a:rPr lang="en-US" sz="3600" dirty="0"/>
                        <a:t>Adjusted Net Loss Per Share – Diluted</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($0.47)</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($0.02)</a:t>
                      </a:r>
                    </a:p>
                  </a:txBody>
                  <a:tcPr anchor="ctr"/>
                </a:tc>
                <a:extLst>
                  <a:ext uri="{0D108BD9-81ED-4DB2-BD59-A6C34878D82A}">
                    <a16:rowId xmlns:a16="http://schemas.microsoft.com/office/drawing/2014/main" val="1711445889"/>
                  </a:ext>
                </a:extLst>
              </a:tr>
            </a:tbl>
          </a:graphicData>
        </a:graphic>
      </p:graphicFrame>
    </p:spTree>
    <p:extLst>
      <p:ext uri="{BB962C8B-B14F-4D97-AF65-F5344CB8AC3E}">
        <p14:creationId xmlns:p14="http://schemas.microsoft.com/office/powerpoint/2010/main" val="36337187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990600" y="190500"/>
            <a:ext cx="15392400" cy="685800"/>
          </a:xfrm>
        </p:spPr>
        <p:txBody>
          <a:bodyPr/>
          <a:lstStyle/>
          <a:p>
            <a:r>
              <a:rPr lang="en-US" sz="5400" dirty="0"/>
              <a:t>Balance Sheet and Cash Flow Highlights</a:t>
            </a:r>
          </a:p>
        </p:txBody>
      </p:sp>
      <p:graphicFrame>
        <p:nvGraphicFramePr>
          <p:cNvPr id="5" name="Table 4">
            <a:extLst>
              <a:ext uri="{FF2B5EF4-FFF2-40B4-BE49-F238E27FC236}">
                <a16:creationId xmlns:a16="http://schemas.microsoft.com/office/drawing/2014/main" id="{C9E01F56-4BF6-C1BB-77EF-F13F2B44356F}"/>
              </a:ext>
            </a:extLst>
          </p:cNvPr>
          <p:cNvGraphicFramePr>
            <a:graphicFrameLocks noGrp="1"/>
          </p:cNvGraphicFramePr>
          <p:nvPr>
            <p:extLst>
              <p:ext uri="{D42A27DB-BD31-4B8C-83A1-F6EECF244321}">
                <p14:modId xmlns:p14="http://schemas.microsoft.com/office/powerpoint/2010/main" val="2327343003"/>
              </p:ext>
            </p:extLst>
          </p:nvPr>
        </p:nvGraphicFramePr>
        <p:xfrm>
          <a:off x="2386061" y="1638300"/>
          <a:ext cx="12192000" cy="7620000"/>
        </p:xfrm>
        <a:graphic>
          <a:graphicData uri="http://schemas.openxmlformats.org/drawingml/2006/table">
            <a:tbl>
              <a:tblPr firstRow="1" bandRow="1">
                <a:tableStyleId>{F5AB1C69-6EDB-4FF4-983F-18BD219EF322}</a:tableStyleId>
              </a:tblPr>
              <a:tblGrid>
                <a:gridCol w="4191000">
                  <a:extLst>
                    <a:ext uri="{9D8B030D-6E8A-4147-A177-3AD203B41FA5}">
                      <a16:colId xmlns:a16="http://schemas.microsoft.com/office/drawing/2014/main" val="4147213124"/>
                    </a:ext>
                  </a:extLst>
                </a:gridCol>
                <a:gridCol w="2819400">
                  <a:extLst>
                    <a:ext uri="{9D8B030D-6E8A-4147-A177-3AD203B41FA5}">
                      <a16:colId xmlns:a16="http://schemas.microsoft.com/office/drawing/2014/main" val="962937832"/>
                    </a:ext>
                  </a:extLst>
                </a:gridCol>
                <a:gridCol w="2792213">
                  <a:extLst>
                    <a:ext uri="{9D8B030D-6E8A-4147-A177-3AD203B41FA5}">
                      <a16:colId xmlns:a16="http://schemas.microsoft.com/office/drawing/2014/main" val="948323974"/>
                    </a:ext>
                  </a:extLst>
                </a:gridCol>
                <a:gridCol w="2389387">
                  <a:extLst>
                    <a:ext uri="{9D8B030D-6E8A-4147-A177-3AD203B41FA5}">
                      <a16:colId xmlns:a16="http://schemas.microsoft.com/office/drawing/2014/main" val="966556978"/>
                    </a:ext>
                  </a:extLst>
                </a:gridCol>
              </a:tblGrid>
              <a:tr h="0">
                <a:tc>
                  <a:txBody>
                    <a:bodyPr/>
                    <a:lstStyle/>
                    <a:p>
                      <a:pPr algn="ctr"/>
                      <a:endParaRPr lang="en-US" sz="4000" dirty="0"/>
                    </a:p>
                  </a:txBody>
                  <a:tcPr anchor="b"/>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kern="1200" dirty="0">
                          <a:solidFill>
                            <a:schemeClr val="lt1"/>
                          </a:solidFill>
                          <a:latin typeface="+mn-lt"/>
                          <a:ea typeface="+mn-ea"/>
                          <a:cs typeface="+mn-cs"/>
                        </a:rPr>
                        <a:t>FY2025</a:t>
                      </a:r>
                    </a:p>
                  </a:txBody>
                  <a:tcPr anchor="b"/>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kern="1200" dirty="0">
                          <a:solidFill>
                            <a:schemeClr val="lt1"/>
                          </a:solidFill>
                          <a:latin typeface="+mn-lt"/>
                          <a:ea typeface="+mn-ea"/>
                          <a:cs typeface="+mn-cs"/>
                        </a:rPr>
                        <a:t>FY2024</a:t>
                      </a:r>
                    </a:p>
                  </a:txBody>
                  <a:tcPr anchor="b"/>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kern="1200" dirty="0">
                          <a:solidFill>
                            <a:schemeClr val="lt1"/>
                          </a:solidFill>
                          <a:latin typeface="+mn-lt"/>
                          <a:ea typeface="+mn-ea"/>
                          <a:cs typeface="+mn-cs"/>
                        </a:rPr>
                        <a:t>% Change</a:t>
                      </a:r>
                    </a:p>
                  </a:txBody>
                  <a:tcPr anchor="b"/>
                </a:tc>
                <a:extLst>
                  <a:ext uri="{0D108BD9-81ED-4DB2-BD59-A6C34878D82A}">
                    <a16:rowId xmlns:a16="http://schemas.microsoft.com/office/drawing/2014/main" val="141497717"/>
                  </a:ext>
                </a:extLst>
              </a:tr>
              <a:tr h="990600">
                <a:tc>
                  <a:txBody>
                    <a:bodyPr/>
                    <a:lstStyle/>
                    <a:p>
                      <a:r>
                        <a:rPr lang="en-US" sz="3600" dirty="0"/>
                        <a:t>Inventory</a:t>
                      </a:r>
                    </a:p>
                  </a:txBody>
                  <a:tcPr anchor="ctr"/>
                </a:tc>
                <a:tc>
                  <a:txBody>
                    <a:bodyPr/>
                    <a:lstStyle/>
                    <a:p>
                      <a:pPr marL="0" algn="ctr" defTabSz="914400" rtl="0" eaLnBrk="1" latinLnBrk="0" hangingPunct="1"/>
                      <a:r>
                        <a:rPr lang="en-US" sz="3600" kern="1200" dirty="0">
                          <a:solidFill>
                            <a:schemeClr val="dk1"/>
                          </a:solidFill>
                          <a:latin typeface="+mn-lt"/>
                          <a:ea typeface="+mn-ea"/>
                          <a:cs typeface="+mn-cs"/>
                        </a:rPr>
                        <a:t>$97.3M</a:t>
                      </a:r>
                    </a:p>
                  </a:txBody>
                  <a:tcPr anchor="ctr"/>
                </a:tc>
                <a:tc>
                  <a:txBody>
                    <a:bodyPr/>
                    <a:lstStyle/>
                    <a:p>
                      <a:pPr marL="0" algn="ctr" defTabSz="914400" rtl="0" eaLnBrk="1" latinLnBrk="0" hangingPunct="1"/>
                      <a:r>
                        <a:rPr lang="en-US" sz="3600" kern="1200" dirty="0">
                          <a:solidFill>
                            <a:schemeClr val="dk1"/>
                          </a:solidFill>
                          <a:latin typeface="+mn-lt"/>
                          <a:ea typeface="+mn-ea"/>
                          <a:cs typeface="+mn-cs"/>
                        </a:rPr>
                        <a:t>$105.1M</a:t>
                      </a:r>
                    </a:p>
                  </a:txBody>
                  <a:tcPr anchor="ctr"/>
                </a:tc>
                <a:tc>
                  <a:txBody>
                    <a:bodyPr/>
                    <a:lstStyle/>
                    <a:p>
                      <a:pPr marL="0" algn="ctr" defTabSz="914400" rtl="0" eaLnBrk="1" latinLnBrk="0" hangingPunct="1"/>
                      <a:r>
                        <a:rPr lang="en-US" sz="3600" kern="1200" dirty="0">
                          <a:solidFill>
                            <a:schemeClr val="dk1"/>
                          </a:solidFill>
                          <a:latin typeface="+mn-lt"/>
                          <a:ea typeface="+mn-ea"/>
                          <a:cs typeface="+mn-cs"/>
                        </a:rPr>
                        <a:t>-7%</a:t>
                      </a:r>
                    </a:p>
                  </a:txBody>
                  <a:tcPr anchor="ctr"/>
                </a:tc>
                <a:extLst>
                  <a:ext uri="{0D108BD9-81ED-4DB2-BD59-A6C34878D82A}">
                    <a16:rowId xmlns:a16="http://schemas.microsoft.com/office/drawing/2014/main" val="422391929"/>
                  </a:ext>
                </a:extLst>
              </a:tr>
              <a:tr h="990600">
                <a:tc>
                  <a:txBody>
                    <a:bodyPr/>
                    <a:lstStyle/>
                    <a:p>
                      <a:pPr marL="0" algn="l" defTabSz="914400" rtl="0" eaLnBrk="1" latinLnBrk="0" hangingPunct="1"/>
                      <a:r>
                        <a:rPr lang="en-US" sz="3600" kern="1200" dirty="0">
                          <a:solidFill>
                            <a:schemeClr val="dk1"/>
                          </a:solidFill>
                          <a:latin typeface="+mn-lt"/>
                          <a:ea typeface="+mn-ea"/>
                          <a:cs typeface="+mn-cs"/>
                        </a:rPr>
                        <a:t>Total Liabilities</a:t>
                      </a:r>
                    </a:p>
                  </a:txBody>
                  <a:tcPr anchor="ctr"/>
                </a:tc>
                <a:tc>
                  <a:txBody>
                    <a:bodyPr/>
                    <a:lstStyle/>
                    <a:p>
                      <a:pPr marL="0" algn="ctr" defTabSz="914400" rtl="0" eaLnBrk="1" latinLnBrk="0" hangingPunct="1"/>
                      <a:r>
                        <a:rPr lang="en-US" sz="3600" kern="1200" dirty="0">
                          <a:solidFill>
                            <a:schemeClr val="dk1"/>
                          </a:solidFill>
                          <a:latin typeface="+mn-lt"/>
                          <a:ea typeface="+mn-ea"/>
                          <a:cs typeface="+mn-cs"/>
                        </a:rPr>
                        <a:t>$198.7M</a:t>
                      </a:r>
                    </a:p>
                  </a:txBody>
                  <a:tcPr anchor="ctr"/>
                </a:tc>
                <a:tc>
                  <a:txBody>
                    <a:bodyPr/>
                    <a:lstStyle/>
                    <a:p>
                      <a:pPr marL="0" algn="ctr" defTabSz="914400" rtl="0" eaLnBrk="1" latinLnBrk="0" hangingPunct="1"/>
                      <a:r>
                        <a:rPr lang="en-US" sz="3600" kern="1200" dirty="0">
                          <a:solidFill>
                            <a:schemeClr val="dk1"/>
                          </a:solidFill>
                          <a:latin typeface="+mn-lt"/>
                          <a:ea typeface="+mn-ea"/>
                          <a:cs typeface="+mn-cs"/>
                        </a:rPr>
                        <a:t>$231.4M</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kern="1200" dirty="0">
                          <a:solidFill>
                            <a:schemeClr val="dk1"/>
                          </a:solidFill>
                          <a:latin typeface="+mn-lt"/>
                          <a:ea typeface="+mn-ea"/>
                          <a:cs typeface="+mn-cs"/>
                        </a:rPr>
                        <a:t>-14%</a:t>
                      </a:r>
                    </a:p>
                  </a:txBody>
                  <a:tcPr anchor="ctr"/>
                </a:tc>
                <a:extLst>
                  <a:ext uri="{0D108BD9-81ED-4DB2-BD59-A6C34878D82A}">
                    <a16:rowId xmlns:a16="http://schemas.microsoft.com/office/drawing/2014/main" val="2141869215"/>
                  </a:ext>
                </a:extLst>
              </a:tr>
              <a:tr h="990600">
                <a:tc>
                  <a:txBody>
                    <a:bodyPr/>
                    <a:lstStyle/>
                    <a:p>
                      <a:r>
                        <a:rPr lang="en-US" sz="3600" dirty="0"/>
                        <a:t>Current Ratio</a:t>
                      </a:r>
                    </a:p>
                  </a:txBody>
                  <a:tcPr anchor="ctr"/>
                </a:tc>
                <a:tc>
                  <a:txBody>
                    <a:bodyPr/>
                    <a:lstStyle/>
                    <a:p>
                      <a:pPr marL="0" algn="ctr" defTabSz="914400" rtl="0" eaLnBrk="1" latinLnBrk="0" hangingPunct="1"/>
                      <a:r>
                        <a:rPr lang="en-US" sz="3600" kern="1200" dirty="0">
                          <a:solidFill>
                            <a:schemeClr val="dk1"/>
                          </a:solidFill>
                          <a:latin typeface="+mn-lt"/>
                          <a:ea typeface="+mn-ea"/>
                          <a:cs typeface="+mn-cs"/>
                        </a:rPr>
                        <a:t>2.5</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kern="1200" dirty="0">
                          <a:solidFill>
                            <a:schemeClr val="dk1"/>
                          </a:solidFill>
                          <a:latin typeface="+mn-lt"/>
                          <a:ea typeface="+mn-ea"/>
                          <a:cs typeface="+mn-cs"/>
                        </a:rPr>
                        <a:t>2.8</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3600" kern="1200" dirty="0">
                        <a:solidFill>
                          <a:schemeClr val="dk1"/>
                        </a:solidFill>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kern="1200" dirty="0">
                          <a:solidFill>
                            <a:schemeClr val="dk1"/>
                          </a:solidFill>
                          <a:latin typeface="+mn-lt"/>
                          <a:ea typeface="+mn-ea"/>
                          <a:cs typeface="+mn-cs"/>
                        </a:rPr>
                        <a:t>-11%</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3600" kern="1200" dirty="0">
                        <a:solidFill>
                          <a:schemeClr val="dk1"/>
                        </a:solidFill>
                        <a:latin typeface="+mn-lt"/>
                        <a:ea typeface="+mn-ea"/>
                        <a:cs typeface="+mn-cs"/>
                      </a:endParaRPr>
                    </a:p>
                  </a:txBody>
                  <a:tcPr anchor="ctr"/>
                </a:tc>
                <a:extLst>
                  <a:ext uri="{0D108BD9-81ED-4DB2-BD59-A6C34878D82A}">
                    <a16:rowId xmlns:a16="http://schemas.microsoft.com/office/drawing/2014/main" val="2971077999"/>
                  </a:ext>
                </a:extLst>
              </a:tr>
              <a:tr h="990600">
                <a:tc>
                  <a:txBody>
                    <a:bodyPr/>
                    <a:lstStyle/>
                    <a:p>
                      <a:r>
                        <a:rPr lang="en-US" sz="3600" dirty="0"/>
                        <a:t>DSOs</a:t>
                      </a:r>
                    </a:p>
                  </a:txBody>
                  <a:tcPr anchor="ctr"/>
                </a:tc>
                <a:tc>
                  <a:txBody>
                    <a:bodyPr/>
                    <a:lstStyle/>
                    <a:p>
                      <a:pPr marL="0" algn="ctr" defTabSz="914400" rtl="0" eaLnBrk="1" latinLnBrk="0" hangingPunct="1"/>
                      <a:r>
                        <a:rPr lang="en-US" sz="3600" kern="1200" dirty="0">
                          <a:solidFill>
                            <a:schemeClr val="dk1"/>
                          </a:solidFill>
                          <a:latin typeface="+mn-lt"/>
                          <a:ea typeface="+mn-ea"/>
                          <a:cs typeface="+mn-cs"/>
                        </a:rPr>
                        <a:t>86</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kern="1200" dirty="0">
                          <a:solidFill>
                            <a:schemeClr val="dk1"/>
                          </a:solidFill>
                          <a:latin typeface="+mn-lt"/>
                          <a:ea typeface="+mn-ea"/>
                          <a:cs typeface="+mn-cs"/>
                        </a:rPr>
                        <a:t>95</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kern="1200" dirty="0">
                          <a:solidFill>
                            <a:schemeClr val="dk1"/>
                          </a:solidFill>
                          <a:latin typeface="+mn-lt"/>
                          <a:ea typeface="+mn-ea"/>
                          <a:cs typeface="+mn-cs"/>
                        </a:rPr>
                        <a:t>9%</a:t>
                      </a:r>
                    </a:p>
                  </a:txBody>
                  <a:tcPr anchor="ctr"/>
                </a:tc>
                <a:extLst>
                  <a:ext uri="{0D108BD9-81ED-4DB2-BD59-A6C34878D82A}">
                    <a16:rowId xmlns:a16="http://schemas.microsoft.com/office/drawing/2014/main" val="1994338786"/>
                  </a:ext>
                </a:extLst>
              </a:tr>
              <a:tr h="1219200">
                <a:tc>
                  <a:txBody>
                    <a:bodyPr/>
                    <a:lstStyle/>
                    <a:p>
                      <a:r>
                        <a:rPr lang="en-US" sz="3600" dirty="0"/>
                        <a:t>Operating Cash Flows</a:t>
                      </a:r>
                    </a:p>
                  </a:txBody>
                  <a:tcPr anchor="ctr"/>
                </a:tc>
                <a:tc>
                  <a:txBody>
                    <a:bodyPr/>
                    <a:lstStyle/>
                    <a:p>
                      <a:pPr marL="0" algn="ctr" defTabSz="914400" rtl="0" eaLnBrk="1" latinLnBrk="0" hangingPunct="1"/>
                      <a:r>
                        <a:rPr lang="en-US" sz="3600" kern="1200">
                          <a:solidFill>
                            <a:schemeClr val="dk1"/>
                          </a:solidFill>
                          <a:latin typeface="+mn-lt"/>
                          <a:ea typeface="+mn-ea"/>
                          <a:cs typeface="+mn-cs"/>
                        </a:rPr>
                        <a:t>$18.9M</a:t>
                      </a:r>
                      <a:endParaRPr lang="en-US" sz="3600" kern="1200" dirty="0">
                        <a:solidFill>
                          <a:schemeClr val="dk1"/>
                        </a:solidFill>
                        <a:latin typeface="+mn-lt"/>
                        <a:ea typeface="+mn-ea"/>
                        <a:cs typeface="+mn-cs"/>
                      </a:endParaRPr>
                    </a:p>
                  </a:txBody>
                  <a:tcPr anchor="ctr"/>
                </a:tc>
                <a:tc>
                  <a:txBody>
                    <a:bodyPr/>
                    <a:lstStyle/>
                    <a:p>
                      <a:pPr marL="0" algn="ctr" defTabSz="914400" rtl="0" eaLnBrk="1" latinLnBrk="0" hangingPunct="1"/>
                      <a:r>
                        <a:rPr lang="en-US" sz="3600" kern="1200" dirty="0">
                          <a:solidFill>
                            <a:schemeClr val="dk1"/>
                          </a:solidFill>
                          <a:latin typeface="+mn-lt"/>
                          <a:ea typeface="+mn-ea"/>
                          <a:cs typeface="+mn-cs"/>
                        </a:rPr>
                        <a:t>$13.8M</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kern="1200">
                          <a:solidFill>
                            <a:schemeClr val="dk1"/>
                          </a:solidFill>
                          <a:latin typeface="+mn-lt"/>
                          <a:ea typeface="+mn-ea"/>
                          <a:cs typeface="+mn-cs"/>
                        </a:rPr>
                        <a:t>37%</a:t>
                      </a:r>
                      <a:endParaRPr lang="en-US" sz="3600" kern="1200" dirty="0">
                        <a:solidFill>
                          <a:schemeClr val="dk1"/>
                        </a:solidFill>
                        <a:latin typeface="+mn-lt"/>
                        <a:ea typeface="+mn-ea"/>
                        <a:cs typeface="+mn-cs"/>
                      </a:endParaRPr>
                    </a:p>
                  </a:txBody>
                  <a:tcPr anchor="ctr"/>
                </a:tc>
                <a:extLst>
                  <a:ext uri="{0D108BD9-81ED-4DB2-BD59-A6C34878D82A}">
                    <a16:rowId xmlns:a16="http://schemas.microsoft.com/office/drawing/2014/main" val="2668166922"/>
                  </a:ext>
                </a:extLst>
              </a:tr>
              <a:tr h="990600">
                <a:tc>
                  <a:txBody>
                    <a:bodyPr/>
                    <a:lstStyle/>
                    <a:p>
                      <a:r>
                        <a:rPr lang="en-US" sz="3600" dirty="0"/>
                        <a:t>Capital Expenditures</a:t>
                      </a:r>
                    </a:p>
                  </a:txBody>
                  <a:tcPr anchor="ctr"/>
                </a:tc>
                <a:tc>
                  <a:txBody>
                    <a:bodyPr/>
                    <a:lstStyle/>
                    <a:p>
                      <a:pPr marL="0" algn="ctr" defTabSz="914400" rtl="0" eaLnBrk="1" latinLnBrk="0" hangingPunct="1"/>
                      <a:r>
                        <a:rPr lang="en-US" sz="3600" kern="1200" dirty="0">
                          <a:solidFill>
                            <a:schemeClr val="dk1"/>
                          </a:solidFill>
                          <a:latin typeface="+mn-lt"/>
                          <a:ea typeface="+mn-ea"/>
                          <a:cs typeface="+mn-cs"/>
                        </a:rPr>
                        <a:t>$4.1M</a:t>
                      </a:r>
                    </a:p>
                  </a:txBody>
                  <a:tcPr anchor="ctr"/>
                </a:tc>
                <a:tc>
                  <a:txBody>
                    <a:bodyPr/>
                    <a:lstStyle/>
                    <a:p>
                      <a:pPr marL="0" algn="ctr" defTabSz="914400" rtl="0" eaLnBrk="1" latinLnBrk="0" hangingPunct="1"/>
                      <a:r>
                        <a:rPr lang="en-US" sz="3600" kern="1200" dirty="0">
                          <a:solidFill>
                            <a:schemeClr val="dk1"/>
                          </a:solidFill>
                          <a:latin typeface="+mn-lt"/>
                          <a:ea typeface="+mn-ea"/>
                          <a:cs typeface="+mn-cs"/>
                        </a:rPr>
                        <a:t>$4.0M</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kern="1200" dirty="0">
                          <a:solidFill>
                            <a:schemeClr val="dk1"/>
                          </a:solidFill>
                          <a:latin typeface="+mn-lt"/>
                          <a:ea typeface="+mn-ea"/>
                          <a:cs typeface="+mn-cs"/>
                        </a:rPr>
                        <a:t>3%</a:t>
                      </a:r>
                    </a:p>
                  </a:txBody>
                  <a:tcPr anchor="ctr"/>
                </a:tc>
                <a:extLst>
                  <a:ext uri="{0D108BD9-81ED-4DB2-BD59-A6C34878D82A}">
                    <a16:rowId xmlns:a16="http://schemas.microsoft.com/office/drawing/2014/main" val="4171941640"/>
                  </a:ext>
                </a:extLst>
              </a:tr>
            </a:tbl>
          </a:graphicData>
        </a:graphic>
      </p:graphicFrame>
      <p:sp>
        <p:nvSpPr>
          <p:cNvPr id="3" name="Google Shape;35;p5">
            <a:extLst>
              <a:ext uri="{FF2B5EF4-FFF2-40B4-BE49-F238E27FC236}">
                <a16:creationId xmlns:a16="http://schemas.microsoft.com/office/drawing/2014/main" id="{5FE8A9F6-CA7F-ABBE-FDF5-408EF0228620}"/>
              </a:ext>
            </a:extLst>
          </p:cNvPr>
          <p:cNvSpPr txBox="1">
            <a:spLocks/>
          </p:cNvSpPr>
          <p:nvPr/>
        </p:nvSpPr>
        <p:spPr>
          <a:xfrm>
            <a:off x="8116211" y="9485209"/>
            <a:ext cx="731700" cy="524700"/>
          </a:xfrm>
          <a:prstGeom prst="rect">
            <a:avLst/>
          </a:prstGeom>
        </p:spPr>
        <p:txBody>
          <a:bodyPr spcFirstLastPara="1" wrap="square" lIns="121900" tIns="121900" rIns="121900" bIns="121900" anchor="ctr" anchorCtr="0">
            <a:noAutofit/>
          </a:bodyPr>
          <a:lstStyle>
            <a:defPPr>
              <a:defRPr lang="en-US"/>
            </a:defPPr>
            <a:lvl1pPr marL="0" lvl="0" algn="l" defTabSz="914400" rtl="0" eaLnBrk="1" latinLnBrk="0" hangingPunct="1">
              <a:buNone/>
              <a:defRPr sz="1800" kern="1200">
                <a:solidFill>
                  <a:schemeClr val="tx1"/>
                </a:solidFill>
                <a:latin typeface="+mn-lt"/>
                <a:ea typeface="+mn-ea"/>
                <a:cs typeface="+mn-cs"/>
              </a:defRPr>
            </a:lvl1pPr>
            <a:lvl2pPr marL="457200" lvl="1" algn="l" defTabSz="914400" rtl="0" eaLnBrk="1" latinLnBrk="0" hangingPunct="1">
              <a:buNone/>
              <a:defRPr sz="1800" kern="1200">
                <a:solidFill>
                  <a:schemeClr val="tx1"/>
                </a:solidFill>
                <a:latin typeface="+mn-lt"/>
                <a:ea typeface="+mn-ea"/>
                <a:cs typeface="+mn-cs"/>
              </a:defRPr>
            </a:lvl2pPr>
            <a:lvl3pPr marL="914400" lvl="2" algn="l" defTabSz="914400" rtl="0" eaLnBrk="1" latinLnBrk="0" hangingPunct="1">
              <a:buNone/>
              <a:defRPr sz="1800" kern="1200">
                <a:solidFill>
                  <a:schemeClr val="tx1"/>
                </a:solidFill>
                <a:latin typeface="+mn-lt"/>
                <a:ea typeface="+mn-ea"/>
                <a:cs typeface="+mn-cs"/>
              </a:defRPr>
            </a:lvl3pPr>
            <a:lvl4pPr marL="1371600" lvl="3" algn="l" defTabSz="914400" rtl="0" eaLnBrk="1" latinLnBrk="0" hangingPunct="1">
              <a:buNone/>
              <a:defRPr sz="1800" kern="1200">
                <a:solidFill>
                  <a:schemeClr val="tx1"/>
                </a:solidFill>
                <a:latin typeface="+mn-lt"/>
                <a:ea typeface="+mn-ea"/>
                <a:cs typeface="+mn-cs"/>
              </a:defRPr>
            </a:lvl4pPr>
            <a:lvl5pPr marL="1828800" lvl="4" algn="l" defTabSz="914400" rtl="0" eaLnBrk="1" latinLnBrk="0" hangingPunct="1">
              <a:buNone/>
              <a:defRPr sz="1800" kern="1200">
                <a:solidFill>
                  <a:schemeClr val="tx1"/>
                </a:solidFill>
                <a:latin typeface="+mn-lt"/>
                <a:ea typeface="+mn-ea"/>
                <a:cs typeface="+mn-cs"/>
              </a:defRPr>
            </a:lvl5pPr>
            <a:lvl6pPr marL="2286000" lvl="5" algn="l" defTabSz="914400" rtl="0" eaLnBrk="1" latinLnBrk="0" hangingPunct="1">
              <a:buNone/>
              <a:defRPr sz="1800" kern="1200">
                <a:solidFill>
                  <a:schemeClr val="tx1"/>
                </a:solidFill>
                <a:latin typeface="+mn-lt"/>
                <a:ea typeface="+mn-ea"/>
                <a:cs typeface="+mn-cs"/>
              </a:defRPr>
            </a:lvl6pPr>
            <a:lvl7pPr marL="2743200" lvl="6" algn="l" defTabSz="914400" rtl="0" eaLnBrk="1" latinLnBrk="0" hangingPunct="1">
              <a:buNone/>
              <a:defRPr sz="1800" kern="1200">
                <a:solidFill>
                  <a:schemeClr val="tx1"/>
                </a:solidFill>
                <a:latin typeface="+mn-lt"/>
                <a:ea typeface="+mn-ea"/>
                <a:cs typeface="+mn-cs"/>
              </a:defRPr>
            </a:lvl7pPr>
            <a:lvl8pPr marL="3200400" lvl="7" algn="l" defTabSz="914400" rtl="0" eaLnBrk="1" latinLnBrk="0" hangingPunct="1">
              <a:buNone/>
              <a:defRPr sz="1800" kern="1200">
                <a:solidFill>
                  <a:schemeClr val="tx1"/>
                </a:solidFill>
                <a:latin typeface="+mn-lt"/>
                <a:ea typeface="+mn-ea"/>
                <a:cs typeface="+mn-cs"/>
              </a:defRPr>
            </a:lvl8pPr>
            <a:lvl9pPr marL="3657600" lvl="8" algn="l" defTabSz="914400" rtl="0" eaLnBrk="1" latinLnBrk="0" hangingPunct="1">
              <a:buNone/>
              <a:defRPr sz="1800" kern="1200">
                <a:solidFill>
                  <a:schemeClr val="tx1"/>
                </a:solidFill>
                <a:latin typeface="+mn-lt"/>
                <a:ea typeface="+mn-ea"/>
                <a:cs typeface="+mn-cs"/>
              </a:defRPr>
            </a:lvl9pPr>
          </a:lstStyle>
          <a:p>
            <a:pPr algn="ctr"/>
            <a:fld id="{00000000-1234-1234-1234-123412341234}" type="slidenum">
              <a:rPr lang="en-US" smtClean="0"/>
              <a:pPr algn="ctr"/>
              <a:t>8</a:t>
            </a:fld>
            <a:endParaRPr lang="en-US" dirty="0"/>
          </a:p>
        </p:txBody>
      </p:sp>
    </p:spTree>
    <p:extLst>
      <p:ext uri="{BB962C8B-B14F-4D97-AF65-F5344CB8AC3E}">
        <p14:creationId xmlns:p14="http://schemas.microsoft.com/office/powerpoint/2010/main" val="25571784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990600" y="190500"/>
            <a:ext cx="15392400" cy="685800"/>
          </a:xfrm>
        </p:spPr>
        <p:txBody>
          <a:bodyPr/>
          <a:lstStyle/>
          <a:p>
            <a:r>
              <a:rPr lang="en-US" sz="5400" dirty="0"/>
              <a:t>Outlook</a:t>
            </a:r>
          </a:p>
        </p:txBody>
      </p:sp>
      <p:sp>
        <p:nvSpPr>
          <p:cNvPr id="5" name="Text Placeholder 2">
            <a:extLst>
              <a:ext uri="{FF2B5EF4-FFF2-40B4-BE49-F238E27FC236}">
                <a16:creationId xmlns:a16="http://schemas.microsoft.com/office/drawing/2014/main" id="{4E795054-ED36-2CEB-E81A-EB9895BBD317}"/>
              </a:ext>
            </a:extLst>
          </p:cNvPr>
          <p:cNvSpPr>
            <a:spLocks noGrp="1"/>
          </p:cNvSpPr>
          <p:nvPr>
            <p:ph type="body" sz="quarter" idx="11"/>
          </p:nvPr>
        </p:nvSpPr>
        <p:spPr>
          <a:xfrm>
            <a:off x="2119360" y="2628900"/>
            <a:ext cx="14263639" cy="4434839"/>
          </a:xfrm>
        </p:spPr>
        <p:txBody>
          <a:bodyPr>
            <a:noAutofit/>
          </a:bodyPr>
          <a:lstStyle/>
          <a:p>
            <a:pPr lvl="1">
              <a:lnSpc>
                <a:spcPct val="100000"/>
              </a:lnSpc>
              <a:spcAft>
                <a:spcPts val="1200"/>
              </a:spcAft>
            </a:pPr>
            <a:r>
              <a:rPr lang="en-US" sz="3600" dirty="0"/>
              <a:t>New programs ramping and efficiency improvements taking hold</a:t>
            </a:r>
          </a:p>
          <a:p>
            <a:pPr lvl="1">
              <a:lnSpc>
                <a:spcPct val="100000"/>
              </a:lnSpc>
              <a:spcAft>
                <a:spcPts val="1200"/>
              </a:spcAft>
            </a:pPr>
            <a:r>
              <a:rPr lang="en-US" sz="3600" dirty="0"/>
              <a:t>Expect growth in US and Vietnam</a:t>
            </a:r>
          </a:p>
          <a:p>
            <a:pPr lvl="1">
              <a:lnSpc>
                <a:spcPct val="100000"/>
              </a:lnSpc>
              <a:spcAft>
                <a:spcPts val="1200"/>
              </a:spcAft>
            </a:pPr>
            <a:r>
              <a:rPr lang="en-US" sz="3600" dirty="0"/>
              <a:t>Strong pipeline of new business</a:t>
            </a:r>
          </a:p>
          <a:p>
            <a:pPr lvl="1">
              <a:lnSpc>
                <a:spcPct val="100000"/>
              </a:lnSpc>
              <a:spcAft>
                <a:spcPts val="1200"/>
              </a:spcAft>
            </a:pPr>
            <a:r>
              <a:rPr lang="en-US" sz="3600" dirty="0"/>
              <a:t>Over longer term, believe we are increasingly well positioned to win new programs and profitably expand business</a:t>
            </a:r>
          </a:p>
          <a:p>
            <a:pPr lvl="1">
              <a:lnSpc>
                <a:spcPct val="100000"/>
              </a:lnSpc>
              <a:spcAft>
                <a:spcPts val="1200"/>
              </a:spcAft>
            </a:pPr>
            <a:r>
              <a:rPr lang="en-US" sz="3600" dirty="0"/>
              <a:t>Not issuing revenue or earnings guidance for the first quarter of fiscal 2026</a:t>
            </a:r>
          </a:p>
        </p:txBody>
      </p:sp>
      <p:sp>
        <p:nvSpPr>
          <p:cNvPr id="3" name="Google Shape;35;p5">
            <a:extLst>
              <a:ext uri="{FF2B5EF4-FFF2-40B4-BE49-F238E27FC236}">
                <a16:creationId xmlns:a16="http://schemas.microsoft.com/office/drawing/2014/main" id="{1EF0AB09-C793-0CAB-E8E2-B11E3ACC1792}"/>
              </a:ext>
            </a:extLst>
          </p:cNvPr>
          <p:cNvSpPr txBox="1">
            <a:spLocks/>
          </p:cNvSpPr>
          <p:nvPr/>
        </p:nvSpPr>
        <p:spPr>
          <a:xfrm>
            <a:off x="8116211" y="9485209"/>
            <a:ext cx="731700" cy="524700"/>
          </a:xfrm>
          <a:prstGeom prst="rect">
            <a:avLst/>
          </a:prstGeom>
        </p:spPr>
        <p:txBody>
          <a:bodyPr spcFirstLastPara="1" wrap="square" lIns="121900" tIns="121900" rIns="121900" bIns="121900" anchor="ctr" anchorCtr="0">
            <a:noAutofit/>
          </a:bodyPr>
          <a:lstStyle>
            <a:defPPr>
              <a:defRPr lang="en-US"/>
            </a:defPPr>
            <a:lvl1pPr marL="0" lvl="0" algn="l" defTabSz="914400" rtl="0" eaLnBrk="1" latinLnBrk="0" hangingPunct="1">
              <a:buNone/>
              <a:defRPr sz="1800" kern="1200">
                <a:solidFill>
                  <a:schemeClr val="tx1"/>
                </a:solidFill>
                <a:latin typeface="+mn-lt"/>
                <a:ea typeface="+mn-ea"/>
                <a:cs typeface="+mn-cs"/>
              </a:defRPr>
            </a:lvl1pPr>
            <a:lvl2pPr marL="457200" lvl="1" algn="l" defTabSz="914400" rtl="0" eaLnBrk="1" latinLnBrk="0" hangingPunct="1">
              <a:buNone/>
              <a:defRPr sz="1800" kern="1200">
                <a:solidFill>
                  <a:schemeClr val="tx1"/>
                </a:solidFill>
                <a:latin typeface="+mn-lt"/>
                <a:ea typeface="+mn-ea"/>
                <a:cs typeface="+mn-cs"/>
              </a:defRPr>
            </a:lvl2pPr>
            <a:lvl3pPr marL="914400" lvl="2" algn="l" defTabSz="914400" rtl="0" eaLnBrk="1" latinLnBrk="0" hangingPunct="1">
              <a:buNone/>
              <a:defRPr sz="1800" kern="1200">
                <a:solidFill>
                  <a:schemeClr val="tx1"/>
                </a:solidFill>
                <a:latin typeface="+mn-lt"/>
                <a:ea typeface="+mn-ea"/>
                <a:cs typeface="+mn-cs"/>
              </a:defRPr>
            </a:lvl3pPr>
            <a:lvl4pPr marL="1371600" lvl="3" algn="l" defTabSz="914400" rtl="0" eaLnBrk="1" latinLnBrk="0" hangingPunct="1">
              <a:buNone/>
              <a:defRPr sz="1800" kern="1200">
                <a:solidFill>
                  <a:schemeClr val="tx1"/>
                </a:solidFill>
                <a:latin typeface="+mn-lt"/>
                <a:ea typeface="+mn-ea"/>
                <a:cs typeface="+mn-cs"/>
              </a:defRPr>
            </a:lvl4pPr>
            <a:lvl5pPr marL="1828800" lvl="4" algn="l" defTabSz="914400" rtl="0" eaLnBrk="1" latinLnBrk="0" hangingPunct="1">
              <a:buNone/>
              <a:defRPr sz="1800" kern="1200">
                <a:solidFill>
                  <a:schemeClr val="tx1"/>
                </a:solidFill>
                <a:latin typeface="+mn-lt"/>
                <a:ea typeface="+mn-ea"/>
                <a:cs typeface="+mn-cs"/>
              </a:defRPr>
            </a:lvl5pPr>
            <a:lvl6pPr marL="2286000" lvl="5" algn="l" defTabSz="914400" rtl="0" eaLnBrk="1" latinLnBrk="0" hangingPunct="1">
              <a:buNone/>
              <a:defRPr sz="1800" kern="1200">
                <a:solidFill>
                  <a:schemeClr val="tx1"/>
                </a:solidFill>
                <a:latin typeface="+mn-lt"/>
                <a:ea typeface="+mn-ea"/>
                <a:cs typeface="+mn-cs"/>
              </a:defRPr>
            </a:lvl6pPr>
            <a:lvl7pPr marL="2743200" lvl="6" algn="l" defTabSz="914400" rtl="0" eaLnBrk="1" latinLnBrk="0" hangingPunct="1">
              <a:buNone/>
              <a:defRPr sz="1800" kern="1200">
                <a:solidFill>
                  <a:schemeClr val="tx1"/>
                </a:solidFill>
                <a:latin typeface="+mn-lt"/>
                <a:ea typeface="+mn-ea"/>
                <a:cs typeface="+mn-cs"/>
              </a:defRPr>
            </a:lvl7pPr>
            <a:lvl8pPr marL="3200400" lvl="7" algn="l" defTabSz="914400" rtl="0" eaLnBrk="1" latinLnBrk="0" hangingPunct="1">
              <a:buNone/>
              <a:defRPr sz="1800" kern="1200">
                <a:solidFill>
                  <a:schemeClr val="tx1"/>
                </a:solidFill>
                <a:latin typeface="+mn-lt"/>
                <a:ea typeface="+mn-ea"/>
                <a:cs typeface="+mn-cs"/>
              </a:defRPr>
            </a:lvl8pPr>
            <a:lvl9pPr marL="3657600" lvl="8" algn="l" defTabSz="914400" rtl="0" eaLnBrk="1" latinLnBrk="0" hangingPunct="1">
              <a:buNone/>
              <a:defRPr sz="1800" kern="1200">
                <a:solidFill>
                  <a:schemeClr val="tx1"/>
                </a:solidFill>
                <a:latin typeface="+mn-lt"/>
                <a:ea typeface="+mn-ea"/>
                <a:cs typeface="+mn-cs"/>
              </a:defRPr>
            </a:lvl9pPr>
          </a:lstStyle>
          <a:p>
            <a:pPr algn="ctr"/>
            <a:fld id="{00000000-1234-1234-1234-123412341234}" type="slidenum">
              <a:rPr lang="en-US" smtClean="0"/>
              <a:pPr algn="ctr"/>
              <a:t>9</a:t>
            </a:fld>
            <a:endParaRPr lang="en-US" dirty="0"/>
          </a:p>
        </p:txBody>
      </p:sp>
    </p:spTree>
    <p:extLst>
      <p:ext uri="{BB962C8B-B14F-4D97-AF65-F5344CB8AC3E}">
        <p14:creationId xmlns:p14="http://schemas.microsoft.com/office/powerpoint/2010/main" val="1314881616"/>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34cc98f8-eb30-4a53-af87-eae96821f11f"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80861A5E6B1D0A49BE9508D43559FD9F" ma:contentTypeVersion="6" ma:contentTypeDescription="Create a new document." ma:contentTypeScope="" ma:versionID="2ff13812ccf17108423a41316f621f9b">
  <xsd:schema xmlns:xsd="http://www.w3.org/2001/XMLSchema" xmlns:xs="http://www.w3.org/2001/XMLSchema" xmlns:p="http://schemas.microsoft.com/office/2006/metadata/properties" xmlns:ns3="34cc98f8-eb30-4a53-af87-eae96821f11f" targetNamespace="http://schemas.microsoft.com/office/2006/metadata/properties" ma:root="true" ma:fieldsID="30c81b99e0466b6ed0d0ce6574718ecd" ns3:_="">
    <xsd:import namespace="34cc98f8-eb30-4a53-af87-eae96821f11f"/>
    <xsd:element name="properties">
      <xsd:complexType>
        <xsd:sequence>
          <xsd:element name="documentManagement">
            <xsd:complexType>
              <xsd:all>
                <xsd:element ref="ns3:MediaServiceDateTaken" minOccurs="0"/>
                <xsd:element ref="ns3:MediaServiceMetadata" minOccurs="0"/>
                <xsd:element ref="ns3:MediaServiceFastMetadata" minOccurs="0"/>
                <xsd:element ref="ns3:MediaServiceSearchProperties" minOccurs="0"/>
                <xsd:element ref="ns3:MediaServiceObjectDetectorVersions" minOccurs="0"/>
                <xsd:element ref="ns3: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4cc98f8-eb30-4a53-af87-eae96821f11f" elementFormDefault="qualified">
    <xsd:import namespace="http://schemas.microsoft.com/office/2006/documentManagement/types"/>
    <xsd:import namespace="http://schemas.microsoft.com/office/infopath/2007/PartnerControls"/>
    <xsd:element name="MediaServiceDateTaken" ma:index="8" nillable="true" ma:displayName="MediaServiceDateTaken" ma:hidden="true" ma:indexed="true" ma:internalName="MediaServiceDateTaken" ma:readOnly="true">
      <xsd:simpleType>
        <xsd:restriction base="dms:Text"/>
      </xsd:simpleType>
    </xsd:element>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MediaServiceSearchProperties" ma:index="11" nillable="true" ma:displayName="MediaServiceSearchProperties" ma:hidden="true" ma:internalName="MediaServiceSearchProperties"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_activity" ma:index="13" nillable="true" ma:displayName="_activity" ma:hidden="true" ma:internalName="_activity">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1DB4AE4-E3B7-4831-B947-F74CE42020D7}">
  <ds:schemaRefs>
    <ds:schemaRef ds:uri="34cc98f8-eb30-4a53-af87-eae96821f11f"/>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www.w3.org/XML/1998/namespace"/>
    <ds:schemaRef ds:uri="http://purl.org/dc/dcmitype/"/>
  </ds:schemaRefs>
</ds:datastoreItem>
</file>

<file path=customXml/itemProps2.xml><?xml version="1.0" encoding="utf-8"?>
<ds:datastoreItem xmlns:ds="http://schemas.openxmlformats.org/officeDocument/2006/customXml" ds:itemID="{95EAC5AF-4A44-49EB-8CD6-EB500E83C012}">
  <ds:schemaRefs>
    <ds:schemaRef ds:uri="http://schemas.microsoft.com/sharepoint/v3/contenttype/forms"/>
  </ds:schemaRefs>
</ds:datastoreItem>
</file>

<file path=customXml/itemProps3.xml><?xml version="1.0" encoding="utf-8"?>
<ds:datastoreItem xmlns:ds="http://schemas.openxmlformats.org/officeDocument/2006/customXml" ds:itemID="{24D0882C-E8F5-4177-9B37-3B0915C3168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4cc98f8-eb30-4a53-af87-eae96821f11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6249</TotalTime>
  <Words>1516</Words>
  <Application>Microsoft Office PowerPoint</Application>
  <PresentationFormat>Custom</PresentationFormat>
  <Paragraphs>201</Paragraphs>
  <Slides>19</Slides>
  <Notes>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19</vt:i4>
      </vt:variant>
    </vt:vector>
  </HeadingPairs>
  <TitlesOfParts>
    <vt:vector size="28" baseType="lpstr">
      <vt:lpstr>Times New Roman</vt:lpstr>
      <vt:lpstr>Calibri</vt:lpstr>
      <vt:lpstr>Arial</vt:lpstr>
      <vt:lpstr>Calibri Light</vt:lpstr>
      <vt:lpstr>Montserrat Extra-Light</vt:lpstr>
      <vt:lpstr>Microsoft Sans Serif</vt:lpstr>
      <vt:lpstr>Montserrat Extra-Bold</vt:lpstr>
      <vt:lpstr>Courier New</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Mai, Ryan</dc:creator>
  <cp:lastModifiedBy>Mai, Ryan</cp:lastModifiedBy>
  <cp:revision>100</cp:revision>
  <cp:lastPrinted>1900-01-01T05:00:00Z</cp:lastPrinted>
  <dcterms:created xsi:type="dcterms:W3CDTF">1900-01-01T05:00:00Z</dcterms:created>
  <dcterms:modified xsi:type="dcterms:W3CDTF">2025-08-25T16:31:07Z</dcterms:modified>
  <dc:identifier>DADmylNwUwY</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0x01010080861A5E6B1D0A49BE9508D43559FD9F</vt:lpwstr>
  </property>
</Properties>
</file>