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87" r:id="rId4"/>
  </p:sldMasterIdLst>
  <p:notesMasterIdLst>
    <p:notesMasterId r:id="rId22"/>
  </p:notesMasterIdLst>
  <p:handoutMasterIdLst>
    <p:handoutMasterId r:id="rId23"/>
  </p:handoutMasterIdLst>
  <p:sldIdLst>
    <p:sldId id="444" r:id="rId5"/>
    <p:sldId id="445" r:id="rId6"/>
    <p:sldId id="446" r:id="rId7"/>
    <p:sldId id="447" r:id="rId8"/>
    <p:sldId id="449" r:id="rId9"/>
    <p:sldId id="458" r:id="rId10"/>
    <p:sldId id="461" r:id="rId11"/>
    <p:sldId id="450" r:id="rId12"/>
    <p:sldId id="465" r:id="rId13"/>
    <p:sldId id="452" r:id="rId14"/>
    <p:sldId id="464" r:id="rId15"/>
    <p:sldId id="455" r:id="rId16"/>
    <p:sldId id="453" r:id="rId17"/>
    <p:sldId id="456" r:id="rId18"/>
    <p:sldId id="457" r:id="rId19"/>
    <p:sldId id="459" r:id="rId20"/>
    <p:sldId id="466" r:id="rId21"/>
  </p:sldIdLst>
  <p:sldSz cx="18288000" cy="10287000"/>
  <p:notesSz cx="6985000" cy="9283700"/>
  <p:embeddedFontLst>
    <p:embeddedFont>
      <p:font typeface="Microsoft Sans Serif" panose="020B0604020202020204" pitchFamily="34" charset="0"/>
      <p:regular r:id="rId24"/>
    </p:embeddedFont>
    <p:embeddedFont>
      <p:font typeface="Montserrat Extra-Bold" panose="020B0604020202020204" charset="0"/>
      <p:regular r:id="rId25"/>
      <p:bold r:id="rId26"/>
      <p:italic r:id="rId27"/>
      <p:boldItalic r:id="rId28"/>
    </p:embeddedFont>
    <p:embeddedFont>
      <p:font typeface="Montserrat Extra-Light" panose="020B0604020202020204" charset="0"/>
      <p:regular r:id="rId29"/>
      <p:bold r:id="rId30"/>
      <p:italic r:id="rId31"/>
      <p:boldItalic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664" userDrawn="1">
          <p15:clr>
            <a:srgbClr val="A4A3A4"/>
          </p15:clr>
        </p15:guide>
        <p15:guide id="2" pos="292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4135A2B-80F2-F17E-4125-8149072460DF}" name="Michael Newman" initials="MN" userId="S::michaeln@postroadfoundation.onmicrosoft.com::e064c1dc-2857-45ea-a546-e570e5c3b552" providerId="AD"/>
  <p188:author id="{B39C8C51-43A7-90AC-2D44-C41D8251CBE4}" name="Mai, Ryan" initials="RM" userId="S::rmai@keytronic.com::41a92eb6-57c4-4606-9f51-9056f8d6acb3" providerId="AD"/>
  <p188:author id="{E4D9C897-C34B-6EDE-008A-A8D4DB603105}" name="Flerchinger, Kevin" initials="KF" userId="S::kflerchi@keytronic.com::79921729-6204-427d-8d72-9399e7178909" providerId="AD"/>
  <p188:author id="{EC2C83B3-F5B4-231C-969D-26B5F15AD94A}" name="WFG" initials="WFG" userId="WFG" providerId="None"/>
  <p188:author id="{2BAC59E5-8F46-1461-D61B-9FF53831BCAA}" name="Jennifer Zepralka" initials="JZ" userId="S::JZepralka@mayerbrown.com::ff6f610b-2249-4e0a-8e7c-cae7339394e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98A3C"/>
    <a:srgbClr val="3A547C"/>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53" autoAdjust="0"/>
    <p:restoredTop sz="94622" autoAdjust="0"/>
  </p:normalViewPr>
  <p:slideViewPr>
    <p:cSldViewPr>
      <p:cViewPr varScale="1">
        <p:scale>
          <a:sx n="70" d="100"/>
          <a:sy n="70" d="100"/>
        </p:scale>
        <p:origin x="732" y="84"/>
      </p:cViewPr>
      <p:guideLst>
        <p:guide orient="horz" pos="2664"/>
        <p:guide pos="292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howGuides="1">
      <p:cViewPr varScale="1">
        <p:scale>
          <a:sx n="53" d="100"/>
          <a:sy n="53" d="100"/>
        </p:scale>
        <p:origin x="2802"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3.fntdata"/><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2.fntdata"/><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6.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1.fntdata"/><Relationship Id="rId32" Type="http://schemas.openxmlformats.org/officeDocument/2006/relationships/font" Target="fonts/font9.fntdata"/><Relationship Id="rId37"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openxmlformats.org/officeDocument/2006/relationships/font" Target="fonts/font5.fntdata"/><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8.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7363"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56050" y="0"/>
            <a:ext cx="3027363" cy="465138"/>
          </a:xfrm>
          <a:prstGeom prst="rect">
            <a:avLst/>
          </a:prstGeom>
        </p:spPr>
        <p:txBody>
          <a:bodyPr vert="horz" lIns="91440" tIns="45720" rIns="91440" bIns="45720" rtlCol="0"/>
          <a:lstStyle>
            <a:lvl1pPr algn="r">
              <a:defRPr sz="1200"/>
            </a:lvl1pPr>
          </a:lstStyle>
          <a:p>
            <a:fld id="{599CE4A5-7352-415F-959D-07CE580F7EDA}" type="datetimeFigureOut">
              <a:rPr lang="en-US" smtClean="0"/>
              <a:t>5/4/2026</a:t>
            </a:fld>
            <a:endParaRPr lang="en-US"/>
          </a:p>
        </p:txBody>
      </p:sp>
      <p:sp>
        <p:nvSpPr>
          <p:cNvPr id="4" name="Footer Placeholder 3"/>
          <p:cNvSpPr>
            <a:spLocks noGrp="1"/>
          </p:cNvSpPr>
          <p:nvPr>
            <p:ph type="ftr" sz="quarter" idx="2"/>
          </p:nvPr>
        </p:nvSpPr>
        <p:spPr>
          <a:xfrm>
            <a:off x="0" y="8818563"/>
            <a:ext cx="3027363" cy="46513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56050" y="8818563"/>
            <a:ext cx="3027363" cy="465137"/>
          </a:xfrm>
          <a:prstGeom prst="rect">
            <a:avLst/>
          </a:prstGeom>
        </p:spPr>
        <p:txBody>
          <a:bodyPr vert="horz" lIns="91440" tIns="45720" rIns="91440" bIns="45720" rtlCol="0" anchor="b"/>
          <a:lstStyle>
            <a:lvl1pPr algn="r">
              <a:defRPr sz="1200"/>
            </a:lvl1pPr>
          </a:lstStyle>
          <a:p>
            <a:fld id="{EE1AFA8C-6A4D-491F-9C03-4BC69CF347F9}" type="slidenum">
              <a:rPr lang="en-US" smtClean="0"/>
              <a:t>‹#›</a:t>
            </a:fld>
            <a:endParaRPr lang="en-US"/>
          </a:p>
        </p:txBody>
      </p:sp>
    </p:spTree>
    <p:extLst>
      <p:ext uri="{BB962C8B-B14F-4D97-AF65-F5344CB8AC3E}">
        <p14:creationId xmlns:p14="http://schemas.microsoft.com/office/powerpoint/2010/main" val="32524240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7363"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56050" y="0"/>
            <a:ext cx="3027363" cy="465138"/>
          </a:xfrm>
          <a:prstGeom prst="rect">
            <a:avLst/>
          </a:prstGeom>
        </p:spPr>
        <p:txBody>
          <a:bodyPr vert="horz" lIns="91440" tIns="45720" rIns="91440" bIns="45720" rtlCol="0"/>
          <a:lstStyle>
            <a:lvl1pPr algn="r">
              <a:defRPr sz="1200"/>
            </a:lvl1pPr>
          </a:lstStyle>
          <a:p>
            <a:fld id="{E8A94D74-F472-4F4C-98BF-29D48529C3D5}" type="datetimeFigureOut">
              <a:rPr lang="en-US" smtClean="0"/>
              <a:t>5/4/2026</a:t>
            </a:fld>
            <a:endParaRPr lang="en-US"/>
          </a:p>
        </p:txBody>
      </p:sp>
      <p:sp>
        <p:nvSpPr>
          <p:cNvPr id="4" name="Slide Image Placeholder 3"/>
          <p:cNvSpPr>
            <a:spLocks noGrp="1" noRot="1" noChangeAspect="1"/>
          </p:cNvSpPr>
          <p:nvPr>
            <p:ph type="sldImg" idx="2"/>
          </p:nvPr>
        </p:nvSpPr>
        <p:spPr>
          <a:xfrm>
            <a:off x="706438" y="1160463"/>
            <a:ext cx="5572125" cy="31337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98500" y="4467225"/>
            <a:ext cx="5588000" cy="3656013"/>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18563"/>
            <a:ext cx="3027363" cy="4651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56050" y="8818563"/>
            <a:ext cx="3027363" cy="465137"/>
          </a:xfrm>
          <a:prstGeom prst="rect">
            <a:avLst/>
          </a:prstGeom>
        </p:spPr>
        <p:txBody>
          <a:bodyPr vert="horz" lIns="91440" tIns="45720" rIns="91440" bIns="45720" rtlCol="0" anchor="b"/>
          <a:lstStyle>
            <a:lvl1pPr algn="r">
              <a:defRPr sz="1200"/>
            </a:lvl1pPr>
          </a:lstStyle>
          <a:p>
            <a:fld id="{B5EAB65D-94A8-4CE3-895A-3848989DEFAB}" type="slidenum">
              <a:rPr lang="en-US" smtClean="0"/>
              <a:t>‹#›</a:t>
            </a:fld>
            <a:endParaRPr lang="en-US"/>
          </a:p>
        </p:txBody>
      </p:sp>
    </p:spTree>
    <p:extLst>
      <p:ext uri="{BB962C8B-B14F-4D97-AF65-F5344CB8AC3E}">
        <p14:creationId xmlns:p14="http://schemas.microsoft.com/office/powerpoint/2010/main" val="1662780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EAB65D-94A8-4CE3-895A-3848989DEFAB}" type="slidenum">
              <a:rPr lang="en-US" smtClean="0"/>
              <a:t>7</a:t>
            </a:fld>
            <a:endParaRPr lang="en-US"/>
          </a:p>
        </p:txBody>
      </p:sp>
    </p:spTree>
    <p:extLst>
      <p:ext uri="{BB962C8B-B14F-4D97-AF65-F5344CB8AC3E}">
        <p14:creationId xmlns:p14="http://schemas.microsoft.com/office/powerpoint/2010/main" val="1540862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C52EB8-0EE6-7E61-3880-460A691C53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23FACF-E60D-3A94-34DE-B8F867252D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F07FAD-01CB-F3B3-A775-25B50C76E14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2B4D517-3752-1075-61E9-1C00B56D7416}"/>
              </a:ext>
            </a:extLst>
          </p:cNvPr>
          <p:cNvSpPr>
            <a:spLocks noGrp="1"/>
          </p:cNvSpPr>
          <p:nvPr>
            <p:ph type="sldNum" sz="quarter" idx="5"/>
          </p:nvPr>
        </p:nvSpPr>
        <p:spPr/>
        <p:txBody>
          <a:bodyPr/>
          <a:lstStyle/>
          <a:p>
            <a:fld id="{B5EAB65D-94A8-4CE3-895A-3848989DEFAB}" type="slidenum">
              <a:rPr lang="en-US" smtClean="0"/>
              <a:t>11</a:t>
            </a:fld>
            <a:endParaRPr lang="en-US"/>
          </a:p>
        </p:txBody>
      </p:sp>
    </p:spTree>
    <p:extLst>
      <p:ext uri="{BB962C8B-B14F-4D97-AF65-F5344CB8AC3E}">
        <p14:creationId xmlns:p14="http://schemas.microsoft.com/office/powerpoint/2010/main" val="37629777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EAB65D-94A8-4CE3-895A-3848989DEFAB}" type="slidenum">
              <a:rPr lang="en-US" smtClean="0"/>
              <a:t>12</a:t>
            </a:fld>
            <a:endParaRPr lang="en-US"/>
          </a:p>
        </p:txBody>
      </p:sp>
    </p:spTree>
    <p:extLst>
      <p:ext uri="{BB962C8B-B14F-4D97-AF65-F5344CB8AC3E}">
        <p14:creationId xmlns:p14="http://schemas.microsoft.com/office/powerpoint/2010/main" val="28602961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9.jpeg"/><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10.jpe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1.jpeg"/><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12.jpe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3.jpeg"/><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4.jpe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7.jpe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jpe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2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jpeg"/><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jpeg"/><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p:bg>
      <p:bgPr>
        <a:solidFill>
          <a:srgbClr val="D9D9D9"/>
        </a:solidFill>
        <a:effectLst/>
      </p:bgPr>
    </p:bg>
    <p:spTree>
      <p:nvGrpSpPr>
        <p:cNvPr id="1" name=""/>
        <p:cNvGrpSpPr/>
        <p:nvPr/>
      </p:nvGrpSpPr>
      <p:grpSpPr>
        <a:xfrm>
          <a:off x="0" y="0"/>
          <a:ext cx="0" cy="0"/>
          <a:chOff x="0" y="0"/>
          <a:chExt cx="0" cy="0"/>
        </a:xfrm>
      </p:grpSpPr>
      <p:sp>
        <p:nvSpPr>
          <p:cNvPr id="15" name="Text Placeholder 14"/>
          <p:cNvSpPr>
            <a:spLocks noGrp="1"/>
          </p:cNvSpPr>
          <p:nvPr>
            <p:ph type="body" sz="quarter" idx="10"/>
          </p:nvPr>
        </p:nvSpPr>
        <p:spPr>
          <a:xfrm>
            <a:off x="4105855" y="4778587"/>
            <a:ext cx="10076289" cy="2819400"/>
          </a:xfrm>
        </p:spPr>
        <p:txBody>
          <a:bodyPr/>
          <a:lstStyle>
            <a:lvl1pPr marL="0" indent="0" algn="ctr">
              <a:buNone/>
              <a:defRPr sz="6000" b="1">
                <a:solidFill>
                  <a:srgbClr val="F98A3C"/>
                </a:solidFill>
                <a:latin typeface="Microsoft Sans Serif" panose="020B0604020202020204" pitchFamily="34" charset="0"/>
                <a:cs typeface="Microsoft Sans Serif" panose="020B0604020202020204" pitchFamily="34" charset="0"/>
              </a:defRPr>
            </a:lvl1pPr>
            <a:lvl2pPr marL="0" indent="0">
              <a:buNone/>
              <a:defRPr>
                <a:solidFill>
                  <a:schemeClr val="bg1">
                    <a:lumMod val="50000"/>
                  </a:schemeClr>
                </a:solidFill>
                <a:latin typeface="Microsoft Sans Serif" panose="020B0604020202020204" pitchFamily="34" charset="0"/>
                <a:cs typeface="Microsoft Sans Serif" panose="020B0604020202020204" pitchFamily="34" charset="0"/>
              </a:defRPr>
            </a:lvl2pPr>
            <a:lvl3pPr marL="0" indent="0">
              <a:buNone/>
              <a:defRPr>
                <a:solidFill>
                  <a:srgbClr val="3A547C"/>
                </a:solidFill>
                <a:latin typeface="Microsoft Sans Serif" panose="020B0604020202020204" pitchFamily="34" charset="0"/>
                <a:cs typeface="Microsoft Sans Serif" panose="020B0604020202020204" pitchFamily="34" charset="0"/>
              </a:defRPr>
            </a:lvl3pPr>
            <a:lvl4pPr>
              <a:defRPr>
                <a:latin typeface="Microsoft Sans Serif" panose="020B0604020202020204" pitchFamily="34" charset="0"/>
                <a:cs typeface="Microsoft Sans Serif" panose="020B0604020202020204" pitchFamily="34" charset="0"/>
              </a:defRPr>
            </a:lvl4pPr>
            <a:lvl5pPr>
              <a:defRPr>
                <a:latin typeface="Microsoft Sans Serif" panose="020B0604020202020204" pitchFamily="34" charset="0"/>
                <a:cs typeface="Microsoft Sans Serif" panose="020B0604020202020204" pitchFamily="34" charset="0"/>
              </a:defRPr>
            </a:lvl5pPr>
          </a:lstStyle>
          <a:p>
            <a:pPr lvl="0"/>
            <a:endParaRPr lang="en-US" dirty="0"/>
          </a:p>
        </p:txBody>
      </p:sp>
      <p:sp>
        <p:nvSpPr>
          <p:cNvPr id="3" name="Date Placeholder 2">
            <a:extLst>
              <a:ext uri="{FF2B5EF4-FFF2-40B4-BE49-F238E27FC236}">
                <a16:creationId xmlns:a16="http://schemas.microsoft.com/office/drawing/2014/main" id="{25195695-F632-F51A-D575-8070A16BD28F}"/>
              </a:ext>
            </a:extLst>
          </p:cNvPr>
          <p:cNvSpPr>
            <a:spLocks noGrp="1"/>
          </p:cNvSpPr>
          <p:nvPr>
            <p:ph type="dt" sz="half" idx="11"/>
          </p:nvPr>
        </p:nvSpPr>
        <p:spPr/>
        <p:txBody>
          <a:bodyPr/>
          <a:lstStyle/>
          <a:p>
            <a:endParaRPr lang="en-US"/>
          </a:p>
        </p:txBody>
      </p:sp>
      <p:sp>
        <p:nvSpPr>
          <p:cNvPr id="5" name="Footer Placeholder 4">
            <a:extLst>
              <a:ext uri="{FF2B5EF4-FFF2-40B4-BE49-F238E27FC236}">
                <a16:creationId xmlns:a16="http://schemas.microsoft.com/office/drawing/2014/main" id="{6CB3B4E1-1DC3-1001-9FC9-6D762334B26A}"/>
              </a:ext>
            </a:extLst>
          </p:cNvPr>
          <p:cNvSpPr>
            <a:spLocks noGrp="1"/>
          </p:cNvSpPr>
          <p:nvPr>
            <p:ph type="ftr" sz="quarter" idx="12"/>
          </p:nvPr>
        </p:nvSpPr>
        <p:spPr/>
        <p:txBody>
          <a:bodyPr/>
          <a:lstStyle/>
          <a:p>
            <a:endParaRPr lang="en-US" dirty="0"/>
          </a:p>
        </p:txBody>
      </p:sp>
      <p:sp>
        <p:nvSpPr>
          <p:cNvPr id="6" name="Slide Number Placeholder 5">
            <a:extLst>
              <a:ext uri="{FF2B5EF4-FFF2-40B4-BE49-F238E27FC236}">
                <a16:creationId xmlns:a16="http://schemas.microsoft.com/office/drawing/2014/main" id="{50487B26-0591-23A5-AD6A-EEEA178F05F6}"/>
              </a:ext>
            </a:extLst>
          </p:cNvPr>
          <p:cNvSpPr>
            <a:spLocks noGrp="1"/>
          </p:cNvSpPr>
          <p:nvPr>
            <p:ph type="sldNum" sz="quarter" idx="13"/>
          </p:nvPr>
        </p:nvSpPr>
        <p:spPr/>
        <p:txBody>
          <a:bodyPr/>
          <a:lstStyle/>
          <a:p>
            <a:fld id="{D42B7DF9-A828-460E-9B3C-5EFD9EF4F22A}" type="slidenum">
              <a:rPr lang="en-US" smtClean="0"/>
              <a:t>‹#›</a:t>
            </a:fld>
            <a:endParaRPr lang="en-US"/>
          </a:p>
        </p:txBody>
      </p:sp>
      <p:pic>
        <p:nvPicPr>
          <p:cNvPr id="2" name="Picture 2" descr="Keytronic Contract Manufacturer">
            <a:extLst>
              <a:ext uri="{FF2B5EF4-FFF2-40B4-BE49-F238E27FC236}">
                <a16:creationId xmlns:a16="http://schemas.microsoft.com/office/drawing/2014/main" id="{5B50F51D-4C29-A187-AB03-F20725D0140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640913" y="1943100"/>
            <a:ext cx="10439400" cy="2505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82259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Fayetteville, AR">
    <p:bg>
      <p:bgPr>
        <a:solidFill>
          <a:srgbClr val="D9D9D9"/>
        </a:solidFill>
        <a:effectLst/>
      </p:bgPr>
    </p:bg>
    <p:spTree>
      <p:nvGrpSpPr>
        <p:cNvPr id="1" name=""/>
        <p:cNvGrpSpPr/>
        <p:nvPr/>
      </p:nvGrpSpPr>
      <p:grpSpPr>
        <a:xfrm>
          <a:off x="0" y="0"/>
          <a:ext cx="0" cy="0"/>
          <a:chOff x="0" y="0"/>
          <a:chExt cx="0" cy="0"/>
        </a:xfrm>
      </p:grpSpPr>
      <p:pic>
        <p:nvPicPr>
          <p:cNvPr id="6" name="Picture 8"/>
          <p:cNvPicPr>
            <a:picLocks noChangeAspect="1"/>
          </p:cNvPicPr>
          <p:nvPr userDrawn="1"/>
        </p:nvPicPr>
        <p:blipFill>
          <a:blip r:embed="rId2"/>
          <a:srcRect/>
          <a:stretch>
            <a:fillRect/>
          </a:stretch>
        </p:blipFill>
        <p:spPr>
          <a:xfrm>
            <a:off x="369923" y="8596212"/>
            <a:ext cx="1317554" cy="1324175"/>
          </a:xfrm>
          <a:prstGeom prst="rect">
            <a:avLst/>
          </a:prstGeom>
        </p:spPr>
      </p:pic>
      <p:pic>
        <p:nvPicPr>
          <p:cNvPr id="7" name="Picture 2"/>
          <p:cNvPicPr>
            <a:picLocks noChangeAspect="1"/>
          </p:cNvPicPr>
          <p:nvPr userDrawn="1"/>
        </p:nvPicPr>
        <p:blipFill>
          <a:blip r:embed="rId3"/>
          <a:srcRect l="23220" r="23220"/>
          <a:stretch>
            <a:fillRect/>
          </a:stretch>
        </p:blipFill>
        <p:spPr>
          <a:xfrm>
            <a:off x="2260023" y="-181841"/>
            <a:ext cx="5871119" cy="10962112"/>
          </a:xfrm>
          <a:prstGeom prst="rect">
            <a:avLst/>
          </a:prstGeom>
        </p:spPr>
      </p:pic>
      <p:pic>
        <p:nvPicPr>
          <p:cNvPr id="8" name="Picture 3"/>
          <p:cNvPicPr>
            <a:picLocks noChangeAspect="1"/>
          </p:cNvPicPr>
          <p:nvPr userDrawn="1"/>
        </p:nvPicPr>
        <p:blipFill>
          <a:blip r:embed="rId4"/>
          <a:srcRect/>
          <a:stretch>
            <a:fillRect/>
          </a:stretch>
        </p:blipFill>
        <p:spPr>
          <a:xfrm>
            <a:off x="2255591" y="1338235"/>
            <a:ext cx="529603" cy="7636912"/>
          </a:xfrm>
          <a:prstGeom prst="rect">
            <a:avLst/>
          </a:prstGeom>
        </p:spPr>
      </p:pic>
      <p:sp>
        <p:nvSpPr>
          <p:cNvPr id="9" name="TextBox 8"/>
          <p:cNvSpPr txBox="1"/>
          <p:nvPr userDrawn="1"/>
        </p:nvSpPr>
        <p:spPr>
          <a:xfrm>
            <a:off x="3133171" y="1636554"/>
            <a:ext cx="4751715" cy="503782"/>
          </a:xfrm>
          <a:prstGeom prst="rect">
            <a:avLst/>
          </a:prstGeom>
        </p:spPr>
        <p:txBody>
          <a:bodyPr lIns="0" tIns="0" rIns="0" bIns="0" rtlCol="0" anchor="t">
            <a:spAutoFit/>
          </a:bodyPr>
          <a:lstStyle/>
          <a:p>
            <a:pPr>
              <a:lnSpc>
                <a:spcPts val="4011"/>
              </a:lnSpc>
            </a:pPr>
            <a:r>
              <a:rPr lang="en-US" sz="3343" b="1" spc="220" dirty="0">
                <a:solidFill>
                  <a:srgbClr val="F58431"/>
                </a:solidFill>
                <a:latin typeface="Montserrat Extra-Bold"/>
              </a:rPr>
              <a:t>FAYETTEVILLE, AR</a:t>
            </a:r>
          </a:p>
        </p:txBody>
      </p:sp>
      <p:sp>
        <p:nvSpPr>
          <p:cNvPr id="10" name="TextBox 9"/>
          <p:cNvSpPr txBox="1"/>
          <p:nvPr userDrawn="1"/>
        </p:nvSpPr>
        <p:spPr>
          <a:xfrm>
            <a:off x="3133171" y="2156992"/>
            <a:ext cx="4086231" cy="376372"/>
          </a:xfrm>
          <a:prstGeom prst="rect">
            <a:avLst/>
          </a:prstGeom>
        </p:spPr>
        <p:txBody>
          <a:bodyPr lIns="0" tIns="0" rIns="0" bIns="0" rtlCol="0" anchor="t">
            <a:spAutoFit/>
          </a:bodyPr>
          <a:lstStyle/>
          <a:p>
            <a:pPr>
              <a:lnSpc>
                <a:spcPts val="3178"/>
              </a:lnSpc>
            </a:pPr>
            <a:r>
              <a:rPr lang="en-US" sz="1974" dirty="0">
                <a:solidFill>
                  <a:srgbClr val="FFFFFF"/>
                </a:solidFill>
                <a:latin typeface="Montserrat Extra-Bold"/>
              </a:rPr>
              <a:t>M</a:t>
            </a:r>
            <a:r>
              <a:rPr lang="en-US" sz="1974" dirty="0">
                <a:solidFill>
                  <a:srgbClr val="FFFFFF"/>
                </a:solidFill>
                <a:latin typeface="Montserrat Extra-Light"/>
              </a:rPr>
              <a:t>anufacturing</a:t>
            </a:r>
          </a:p>
        </p:txBody>
      </p:sp>
      <p:sp>
        <p:nvSpPr>
          <p:cNvPr id="11" name="Text Placeholder 10"/>
          <p:cNvSpPr>
            <a:spLocks noGrp="1"/>
          </p:cNvSpPr>
          <p:nvPr>
            <p:ph type="body" sz="quarter" idx="10"/>
          </p:nvPr>
        </p:nvSpPr>
        <p:spPr>
          <a:xfrm>
            <a:off x="10210800" y="1562100"/>
            <a:ext cx="7772400" cy="7392987"/>
          </a:xfrm>
        </p:spPr>
        <p:txBody>
          <a:bodyPr/>
          <a:lstStyle>
            <a:lvl1pPr marL="457200" indent="-4572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sz="3000">
                <a:solidFill>
                  <a:srgbClr val="3A547C"/>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sz="2800">
                <a:solidFill>
                  <a:srgbClr val="3A547C"/>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sz="2600">
                <a:solidFill>
                  <a:srgbClr val="3A547C"/>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sz="2400">
                <a:solidFill>
                  <a:srgbClr val="3A547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6"/>
          <p:cNvPicPr>
            <a:picLocks noChangeAspect="1"/>
          </p:cNvPicPr>
          <p:nvPr userDrawn="1"/>
        </p:nvPicPr>
        <p:blipFill>
          <a:blip r:embed="rId2">
            <a:alphaModFix amt="26000"/>
          </a:blip>
          <a:srcRect/>
          <a:stretch>
            <a:fillRect/>
          </a:stretch>
        </p:blipFill>
        <p:spPr>
          <a:xfrm>
            <a:off x="10759931" y="353412"/>
            <a:ext cx="9553037" cy="9580176"/>
          </a:xfrm>
          <a:prstGeom prst="rect">
            <a:avLst/>
          </a:prstGeom>
        </p:spPr>
      </p:pic>
      <p:pic>
        <p:nvPicPr>
          <p:cNvPr id="13" name="Picture 9"/>
          <p:cNvPicPr>
            <a:picLocks noChangeAspect="1"/>
          </p:cNvPicPr>
          <p:nvPr userDrawn="1"/>
        </p:nvPicPr>
        <p:blipFill>
          <a:blip r:embed="rId5"/>
          <a:srcRect l="10496" r="10496"/>
          <a:stretch>
            <a:fillRect/>
          </a:stretch>
        </p:blipFill>
        <p:spPr>
          <a:xfrm>
            <a:off x="2796425" y="3267778"/>
            <a:ext cx="5334717" cy="3580929"/>
          </a:xfrm>
          <a:prstGeom prst="rect">
            <a:avLst/>
          </a:prstGeom>
        </p:spPr>
      </p:pic>
    </p:spTree>
    <p:extLst>
      <p:ext uri="{BB962C8B-B14F-4D97-AF65-F5344CB8AC3E}">
        <p14:creationId xmlns:p14="http://schemas.microsoft.com/office/powerpoint/2010/main" val="41620018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Oakdale, MN">
    <p:bg>
      <p:bgPr>
        <a:solidFill>
          <a:srgbClr val="D9D9D9"/>
        </a:solidFill>
        <a:effectLst/>
      </p:bgPr>
    </p:bg>
    <p:spTree>
      <p:nvGrpSpPr>
        <p:cNvPr id="1" name=""/>
        <p:cNvGrpSpPr/>
        <p:nvPr/>
      </p:nvGrpSpPr>
      <p:grpSpPr>
        <a:xfrm>
          <a:off x="0" y="0"/>
          <a:ext cx="0" cy="0"/>
          <a:chOff x="0" y="0"/>
          <a:chExt cx="0" cy="0"/>
        </a:xfrm>
      </p:grpSpPr>
      <p:pic>
        <p:nvPicPr>
          <p:cNvPr id="6" name="Picture 2"/>
          <p:cNvPicPr>
            <a:picLocks noChangeAspect="1"/>
          </p:cNvPicPr>
          <p:nvPr userDrawn="1"/>
        </p:nvPicPr>
        <p:blipFill>
          <a:blip r:embed="rId2"/>
          <a:srcRect l="23220" r="23220"/>
          <a:stretch>
            <a:fillRect/>
          </a:stretch>
        </p:blipFill>
        <p:spPr>
          <a:xfrm>
            <a:off x="10350403" y="-181841"/>
            <a:ext cx="5871119" cy="10962112"/>
          </a:xfrm>
          <a:prstGeom prst="rect">
            <a:avLst/>
          </a:prstGeom>
        </p:spPr>
      </p:pic>
      <p:pic>
        <p:nvPicPr>
          <p:cNvPr id="7" name="Picture 3"/>
          <p:cNvPicPr>
            <a:picLocks noChangeAspect="1"/>
          </p:cNvPicPr>
          <p:nvPr userDrawn="1"/>
        </p:nvPicPr>
        <p:blipFill>
          <a:blip r:embed="rId3"/>
          <a:srcRect/>
          <a:stretch>
            <a:fillRect/>
          </a:stretch>
        </p:blipFill>
        <p:spPr>
          <a:xfrm>
            <a:off x="10345971" y="1338235"/>
            <a:ext cx="529603" cy="7636912"/>
          </a:xfrm>
          <a:prstGeom prst="rect">
            <a:avLst/>
          </a:prstGeom>
        </p:spPr>
      </p:pic>
      <p:sp>
        <p:nvSpPr>
          <p:cNvPr id="8" name="TextBox 4"/>
          <p:cNvSpPr txBox="1"/>
          <p:nvPr userDrawn="1"/>
        </p:nvSpPr>
        <p:spPr>
          <a:xfrm>
            <a:off x="11223551" y="1636554"/>
            <a:ext cx="4534153" cy="503782"/>
          </a:xfrm>
          <a:prstGeom prst="rect">
            <a:avLst/>
          </a:prstGeom>
        </p:spPr>
        <p:txBody>
          <a:bodyPr lIns="0" tIns="0" rIns="0" bIns="0" rtlCol="0" anchor="t">
            <a:spAutoFit/>
          </a:bodyPr>
          <a:lstStyle/>
          <a:p>
            <a:pPr>
              <a:lnSpc>
                <a:spcPts val="4011"/>
              </a:lnSpc>
            </a:pPr>
            <a:r>
              <a:rPr lang="en-US" sz="3343" b="1" spc="220" dirty="0">
                <a:solidFill>
                  <a:srgbClr val="F58431"/>
                </a:solidFill>
                <a:latin typeface="Montserrat Extra-Bold"/>
              </a:rPr>
              <a:t>OAKDALE, MN</a:t>
            </a:r>
          </a:p>
        </p:txBody>
      </p:sp>
      <p:sp>
        <p:nvSpPr>
          <p:cNvPr id="9" name="TextBox 5"/>
          <p:cNvSpPr txBox="1"/>
          <p:nvPr userDrawn="1"/>
        </p:nvSpPr>
        <p:spPr>
          <a:xfrm>
            <a:off x="11223551" y="2156992"/>
            <a:ext cx="4086231" cy="376372"/>
          </a:xfrm>
          <a:prstGeom prst="rect">
            <a:avLst/>
          </a:prstGeom>
        </p:spPr>
        <p:txBody>
          <a:bodyPr lIns="0" tIns="0" rIns="0" bIns="0" rtlCol="0" anchor="t">
            <a:spAutoFit/>
          </a:bodyPr>
          <a:lstStyle/>
          <a:p>
            <a:pPr>
              <a:lnSpc>
                <a:spcPts val="3178"/>
              </a:lnSpc>
            </a:pPr>
            <a:r>
              <a:rPr lang="en-US" sz="1974" dirty="0">
                <a:solidFill>
                  <a:srgbClr val="FFFFFF"/>
                </a:solidFill>
                <a:latin typeface="Montserrat Extra-Bold"/>
              </a:rPr>
              <a:t>M</a:t>
            </a:r>
            <a:r>
              <a:rPr lang="en-US" sz="1974" dirty="0">
                <a:solidFill>
                  <a:srgbClr val="FFFFFF"/>
                </a:solidFill>
                <a:latin typeface="Montserrat Extra-Light"/>
              </a:rPr>
              <a:t>anufacturing</a:t>
            </a:r>
          </a:p>
        </p:txBody>
      </p:sp>
      <p:sp>
        <p:nvSpPr>
          <p:cNvPr id="10" name="Text Placeholder 11"/>
          <p:cNvSpPr>
            <a:spLocks noGrp="1"/>
          </p:cNvSpPr>
          <p:nvPr>
            <p:ph type="body" sz="quarter" idx="10"/>
          </p:nvPr>
        </p:nvSpPr>
        <p:spPr>
          <a:xfrm>
            <a:off x="3225123" y="1562100"/>
            <a:ext cx="6147478" cy="8079989"/>
          </a:xfrm>
        </p:spPr>
        <p:txBody>
          <a:bodyPr/>
          <a:lstStyle>
            <a:lvl1pPr marL="457200" indent="-4572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sz="3000">
                <a:solidFill>
                  <a:srgbClr val="3A547C"/>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sz="2800">
                <a:solidFill>
                  <a:srgbClr val="3A547C"/>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sz="2600">
                <a:solidFill>
                  <a:srgbClr val="3A547C"/>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sz="2400">
                <a:solidFill>
                  <a:srgbClr val="3A547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8"/>
          <p:cNvPicPr>
            <a:picLocks noChangeAspect="1"/>
          </p:cNvPicPr>
          <p:nvPr userDrawn="1"/>
        </p:nvPicPr>
        <p:blipFill>
          <a:blip r:embed="rId4"/>
          <a:srcRect l="372" r="372"/>
          <a:stretch>
            <a:fillRect/>
          </a:stretch>
        </p:blipFill>
        <p:spPr>
          <a:xfrm>
            <a:off x="10886805" y="3267778"/>
            <a:ext cx="5334717" cy="3580929"/>
          </a:xfrm>
          <a:prstGeom prst="rect">
            <a:avLst/>
          </a:prstGeom>
        </p:spPr>
      </p:pic>
      <p:pic>
        <p:nvPicPr>
          <p:cNvPr id="30" name="Picture 29"/>
          <p:cNvPicPr>
            <a:picLocks noChangeAspect="1"/>
          </p:cNvPicPr>
          <p:nvPr userDrawn="1"/>
        </p:nvPicPr>
        <p:blipFill>
          <a:blip r:embed="rId5">
            <a:alphaModFix amt="26000"/>
          </a:blip>
          <a:srcRect/>
          <a:stretch>
            <a:fillRect/>
          </a:stretch>
        </p:blipFill>
        <p:spPr>
          <a:xfrm>
            <a:off x="-2920875" y="353412"/>
            <a:ext cx="9553037" cy="9580176"/>
          </a:xfrm>
          <a:prstGeom prst="rect">
            <a:avLst/>
          </a:prstGeom>
        </p:spPr>
      </p:pic>
    </p:spTree>
    <p:extLst>
      <p:ext uri="{BB962C8B-B14F-4D97-AF65-F5344CB8AC3E}">
        <p14:creationId xmlns:p14="http://schemas.microsoft.com/office/powerpoint/2010/main" val="11096822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Corinth, MS">
    <p:bg>
      <p:bgPr>
        <a:solidFill>
          <a:srgbClr val="D9D9D9"/>
        </a:solidFill>
        <a:effectLst/>
      </p:bgPr>
    </p:bg>
    <p:spTree>
      <p:nvGrpSpPr>
        <p:cNvPr id="1" name=""/>
        <p:cNvGrpSpPr/>
        <p:nvPr/>
      </p:nvGrpSpPr>
      <p:grpSpPr>
        <a:xfrm>
          <a:off x="0" y="0"/>
          <a:ext cx="0" cy="0"/>
          <a:chOff x="0" y="0"/>
          <a:chExt cx="0" cy="0"/>
        </a:xfrm>
      </p:grpSpPr>
      <p:pic>
        <p:nvPicPr>
          <p:cNvPr id="6" name="Picture 8"/>
          <p:cNvPicPr>
            <a:picLocks noChangeAspect="1"/>
          </p:cNvPicPr>
          <p:nvPr userDrawn="1"/>
        </p:nvPicPr>
        <p:blipFill>
          <a:blip r:embed="rId2"/>
          <a:srcRect/>
          <a:stretch>
            <a:fillRect/>
          </a:stretch>
        </p:blipFill>
        <p:spPr>
          <a:xfrm>
            <a:off x="369923" y="8596212"/>
            <a:ext cx="1317554" cy="1324175"/>
          </a:xfrm>
          <a:prstGeom prst="rect">
            <a:avLst/>
          </a:prstGeom>
        </p:spPr>
      </p:pic>
      <p:pic>
        <p:nvPicPr>
          <p:cNvPr id="7" name="Picture 2"/>
          <p:cNvPicPr>
            <a:picLocks noChangeAspect="1"/>
          </p:cNvPicPr>
          <p:nvPr userDrawn="1"/>
        </p:nvPicPr>
        <p:blipFill>
          <a:blip r:embed="rId3"/>
          <a:srcRect l="23220" r="23220"/>
          <a:stretch>
            <a:fillRect/>
          </a:stretch>
        </p:blipFill>
        <p:spPr>
          <a:xfrm>
            <a:off x="2260023" y="-181841"/>
            <a:ext cx="5871119" cy="10962112"/>
          </a:xfrm>
          <a:prstGeom prst="rect">
            <a:avLst/>
          </a:prstGeom>
        </p:spPr>
      </p:pic>
      <p:pic>
        <p:nvPicPr>
          <p:cNvPr id="8" name="Picture 3"/>
          <p:cNvPicPr>
            <a:picLocks noChangeAspect="1"/>
          </p:cNvPicPr>
          <p:nvPr userDrawn="1"/>
        </p:nvPicPr>
        <p:blipFill>
          <a:blip r:embed="rId4"/>
          <a:srcRect/>
          <a:stretch>
            <a:fillRect/>
          </a:stretch>
        </p:blipFill>
        <p:spPr>
          <a:xfrm>
            <a:off x="2255591" y="1338235"/>
            <a:ext cx="529603" cy="7636912"/>
          </a:xfrm>
          <a:prstGeom prst="rect">
            <a:avLst/>
          </a:prstGeom>
        </p:spPr>
      </p:pic>
      <p:sp>
        <p:nvSpPr>
          <p:cNvPr id="9" name="TextBox 4"/>
          <p:cNvSpPr txBox="1"/>
          <p:nvPr userDrawn="1"/>
        </p:nvSpPr>
        <p:spPr>
          <a:xfrm>
            <a:off x="3133171" y="1636554"/>
            <a:ext cx="4751715" cy="503782"/>
          </a:xfrm>
          <a:prstGeom prst="rect">
            <a:avLst/>
          </a:prstGeom>
        </p:spPr>
        <p:txBody>
          <a:bodyPr lIns="0" tIns="0" rIns="0" bIns="0" rtlCol="0" anchor="t">
            <a:spAutoFit/>
          </a:bodyPr>
          <a:lstStyle/>
          <a:p>
            <a:pPr>
              <a:lnSpc>
                <a:spcPts val="4011"/>
              </a:lnSpc>
            </a:pPr>
            <a:r>
              <a:rPr lang="en-US" sz="3343" b="1" spc="220" dirty="0">
                <a:solidFill>
                  <a:srgbClr val="F58431"/>
                </a:solidFill>
                <a:latin typeface="Montserrat Extra-Bold"/>
              </a:rPr>
              <a:t>CORINTH, MS</a:t>
            </a:r>
          </a:p>
        </p:txBody>
      </p:sp>
      <p:sp>
        <p:nvSpPr>
          <p:cNvPr id="10" name="TextBox 5"/>
          <p:cNvSpPr txBox="1"/>
          <p:nvPr userDrawn="1"/>
        </p:nvSpPr>
        <p:spPr>
          <a:xfrm>
            <a:off x="3133171" y="2156992"/>
            <a:ext cx="4086231" cy="376372"/>
          </a:xfrm>
          <a:prstGeom prst="rect">
            <a:avLst/>
          </a:prstGeom>
        </p:spPr>
        <p:txBody>
          <a:bodyPr lIns="0" tIns="0" rIns="0" bIns="0" rtlCol="0" anchor="t">
            <a:spAutoFit/>
          </a:bodyPr>
          <a:lstStyle/>
          <a:p>
            <a:pPr>
              <a:lnSpc>
                <a:spcPts val="3178"/>
              </a:lnSpc>
            </a:pPr>
            <a:r>
              <a:rPr lang="en-US" sz="1974" dirty="0">
                <a:solidFill>
                  <a:srgbClr val="FFFFFF"/>
                </a:solidFill>
                <a:latin typeface="Montserrat Extra-Bold"/>
              </a:rPr>
              <a:t>M</a:t>
            </a:r>
            <a:r>
              <a:rPr lang="en-US" sz="1974" dirty="0">
                <a:solidFill>
                  <a:srgbClr val="FFFFFF"/>
                </a:solidFill>
                <a:latin typeface="Montserrat Extra-Light"/>
              </a:rPr>
              <a:t>anufacturing</a:t>
            </a:r>
          </a:p>
        </p:txBody>
      </p:sp>
      <p:pic>
        <p:nvPicPr>
          <p:cNvPr id="11" name="Picture 10"/>
          <p:cNvPicPr>
            <a:picLocks noChangeAspect="1"/>
          </p:cNvPicPr>
          <p:nvPr userDrawn="1"/>
        </p:nvPicPr>
        <p:blipFill>
          <a:blip r:embed="rId2">
            <a:alphaModFix amt="26000"/>
          </a:blip>
          <a:srcRect/>
          <a:stretch>
            <a:fillRect/>
          </a:stretch>
        </p:blipFill>
        <p:spPr>
          <a:xfrm>
            <a:off x="10759931" y="353412"/>
            <a:ext cx="9553037" cy="9580176"/>
          </a:xfrm>
          <a:prstGeom prst="rect">
            <a:avLst/>
          </a:prstGeom>
        </p:spPr>
      </p:pic>
      <p:pic>
        <p:nvPicPr>
          <p:cNvPr id="12" name="Picture 9"/>
          <p:cNvPicPr>
            <a:picLocks noChangeAspect="1"/>
          </p:cNvPicPr>
          <p:nvPr userDrawn="1"/>
        </p:nvPicPr>
        <p:blipFill>
          <a:blip r:embed="rId5"/>
          <a:srcRect l="372" r="372"/>
          <a:stretch>
            <a:fillRect/>
          </a:stretch>
        </p:blipFill>
        <p:spPr>
          <a:xfrm>
            <a:off x="2796425" y="3267778"/>
            <a:ext cx="5334717" cy="3580929"/>
          </a:xfrm>
          <a:prstGeom prst="rect">
            <a:avLst/>
          </a:prstGeom>
        </p:spPr>
      </p:pic>
      <p:sp>
        <p:nvSpPr>
          <p:cNvPr id="13" name="Text Placeholder 10"/>
          <p:cNvSpPr>
            <a:spLocks noGrp="1"/>
          </p:cNvSpPr>
          <p:nvPr>
            <p:ph type="body" sz="quarter" idx="10"/>
          </p:nvPr>
        </p:nvSpPr>
        <p:spPr>
          <a:xfrm>
            <a:off x="10210800" y="1560513"/>
            <a:ext cx="7772400" cy="7392987"/>
          </a:xfrm>
        </p:spPr>
        <p:txBody>
          <a:bodyPr/>
          <a:lstStyle>
            <a:lvl1pPr marL="457200" indent="-4572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sz="3000">
                <a:solidFill>
                  <a:srgbClr val="3A547C"/>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sz="2800">
                <a:solidFill>
                  <a:srgbClr val="3A547C"/>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sz="2600">
                <a:solidFill>
                  <a:srgbClr val="3A547C"/>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sz="2400">
                <a:solidFill>
                  <a:srgbClr val="3A547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00505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_Shanghai, China">
    <p:bg>
      <p:bgPr>
        <a:solidFill>
          <a:srgbClr val="D9D9D9"/>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rcRect l="23220" r="23220"/>
          <a:stretch>
            <a:fillRect/>
          </a:stretch>
        </p:blipFill>
        <p:spPr>
          <a:xfrm>
            <a:off x="10350403" y="-181841"/>
            <a:ext cx="5871119" cy="10962112"/>
          </a:xfrm>
          <a:prstGeom prst="rect">
            <a:avLst/>
          </a:prstGeom>
        </p:spPr>
      </p:pic>
      <p:pic>
        <p:nvPicPr>
          <p:cNvPr id="7" name="Picture 3"/>
          <p:cNvPicPr>
            <a:picLocks noChangeAspect="1"/>
          </p:cNvPicPr>
          <p:nvPr userDrawn="1"/>
        </p:nvPicPr>
        <p:blipFill>
          <a:blip r:embed="rId3"/>
          <a:srcRect/>
          <a:stretch>
            <a:fillRect/>
          </a:stretch>
        </p:blipFill>
        <p:spPr>
          <a:xfrm>
            <a:off x="10345971" y="1338235"/>
            <a:ext cx="529603" cy="7636912"/>
          </a:xfrm>
          <a:prstGeom prst="rect">
            <a:avLst/>
          </a:prstGeom>
        </p:spPr>
      </p:pic>
      <p:pic>
        <p:nvPicPr>
          <p:cNvPr id="8" name="Picture 8"/>
          <p:cNvPicPr>
            <a:picLocks noChangeAspect="1"/>
          </p:cNvPicPr>
          <p:nvPr userDrawn="1"/>
        </p:nvPicPr>
        <p:blipFill>
          <a:blip r:embed="rId4"/>
          <a:srcRect l="341" r="341"/>
          <a:stretch>
            <a:fillRect/>
          </a:stretch>
        </p:blipFill>
        <p:spPr>
          <a:xfrm>
            <a:off x="10886805" y="3267778"/>
            <a:ext cx="5334717" cy="3580929"/>
          </a:xfrm>
          <a:prstGeom prst="rect">
            <a:avLst/>
          </a:prstGeom>
        </p:spPr>
      </p:pic>
      <p:sp>
        <p:nvSpPr>
          <p:cNvPr id="9" name="TextBox 8"/>
          <p:cNvSpPr txBox="1"/>
          <p:nvPr userDrawn="1"/>
        </p:nvSpPr>
        <p:spPr>
          <a:xfrm>
            <a:off x="11223551" y="1636554"/>
            <a:ext cx="4777311" cy="503782"/>
          </a:xfrm>
          <a:prstGeom prst="rect">
            <a:avLst/>
          </a:prstGeom>
        </p:spPr>
        <p:txBody>
          <a:bodyPr lIns="0" tIns="0" rIns="0" bIns="0" rtlCol="0" anchor="t">
            <a:spAutoFit/>
          </a:bodyPr>
          <a:lstStyle/>
          <a:p>
            <a:pPr>
              <a:lnSpc>
                <a:spcPts val="4011"/>
              </a:lnSpc>
            </a:pPr>
            <a:r>
              <a:rPr lang="en-US" sz="3343" b="1" spc="220" dirty="0">
                <a:solidFill>
                  <a:srgbClr val="F58431"/>
                </a:solidFill>
                <a:latin typeface="Montserrat Extra-Bold"/>
              </a:rPr>
              <a:t>SHANGHAI, CHINA</a:t>
            </a:r>
          </a:p>
        </p:txBody>
      </p:sp>
      <p:sp>
        <p:nvSpPr>
          <p:cNvPr id="10" name="TextBox 9"/>
          <p:cNvSpPr txBox="1"/>
          <p:nvPr userDrawn="1"/>
        </p:nvSpPr>
        <p:spPr>
          <a:xfrm>
            <a:off x="11223551" y="2156992"/>
            <a:ext cx="4086231" cy="376372"/>
          </a:xfrm>
          <a:prstGeom prst="rect">
            <a:avLst/>
          </a:prstGeom>
        </p:spPr>
        <p:txBody>
          <a:bodyPr lIns="0" tIns="0" rIns="0" bIns="0" rtlCol="0" anchor="t">
            <a:spAutoFit/>
          </a:bodyPr>
          <a:lstStyle/>
          <a:p>
            <a:pPr>
              <a:lnSpc>
                <a:spcPts val="3178"/>
              </a:lnSpc>
            </a:pPr>
            <a:r>
              <a:rPr lang="en-US" sz="1974">
                <a:solidFill>
                  <a:srgbClr val="FFFFFF"/>
                </a:solidFill>
                <a:latin typeface="Montserrat Extra-Bold"/>
              </a:rPr>
              <a:t>M</a:t>
            </a:r>
            <a:r>
              <a:rPr lang="en-US" sz="1974">
                <a:solidFill>
                  <a:srgbClr val="FFFFFF"/>
                </a:solidFill>
                <a:latin typeface="Montserrat Extra-Light"/>
              </a:rPr>
              <a:t>anufacturing</a:t>
            </a:r>
          </a:p>
        </p:txBody>
      </p:sp>
      <p:pic>
        <p:nvPicPr>
          <p:cNvPr id="11" name="Picture 10"/>
          <p:cNvPicPr>
            <a:picLocks noChangeAspect="1"/>
          </p:cNvPicPr>
          <p:nvPr userDrawn="1"/>
        </p:nvPicPr>
        <p:blipFill>
          <a:blip r:embed="rId5">
            <a:alphaModFix amt="26000"/>
          </a:blip>
          <a:srcRect/>
          <a:stretch>
            <a:fillRect/>
          </a:stretch>
        </p:blipFill>
        <p:spPr>
          <a:xfrm>
            <a:off x="-2920875" y="353412"/>
            <a:ext cx="9553037" cy="9580176"/>
          </a:xfrm>
          <a:prstGeom prst="rect">
            <a:avLst/>
          </a:prstGeom>
        </p:spPr>
      </p:pic>
      <p:sp>
        <p:nvSpPr>
          <p:cNvPr id="12" name="Text Placeholder 11"/>
          <p:cNvSpPr>
            <a:spLocks noGrp="1"/>
          </p:cNvSpPr>
          <p:nvPr>
            <p:ph type="body" sz="quarter" idx="10"/>
          </p:nvPr>
        </p:nvSpPr>
        <p:spPr>
          <a:xfrm>
            <a:off x="3225123" y="1562100"/>
            <a:ext cx="6147478" cy="8079989"/>
          </a:xfrm>
        </p:spPr>
        <p:txBody>
          <a:bodyPr/>
          <a:lstStyle>
            <a:lvl1pPr marL="457200" indent="-4572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sz="3000">
                <a:solidFill>
                  <a:srgbClr val="3A547C"/>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sz="2800">
                <a:solidFill>
                  <a:srgbClr val="3A547C"/>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sz="2600">
                <a:solidFill>
                  <a:srgbClr val="3A547C"/>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sz="2400">
                <a:solidFill>
                  <a:srgbClr val="3A547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856973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Da Nang, Vietnam">
    <p:bg>
      <p:bgPr>
        <a:solidFill>
          <a:srgbClr val="D9D9D9"/>
        </a:solidFill>
        <a:effectLst/>
      </p:bgPr>
    </p:bg>
    <p:spTree>
      <p:nvGrpSpPr>
        <p:cNvPr id="1" name=""/>
        <p:cNvGrpSpPr/>
        <p:nvPr/>
      </p:nvGrpSpPr>
      <p:grpSpPr>
        <a:xfrm>
          <a:off x="0" y="0"/>
          <a:ext cx="0" cy="0"/>
          <a:chOff x="0" y="0"/>
          <a:chExt cx="0" cy="0"/>
        </a:xfrm>
      </p:grpSpPr>
      <p:pic>
        <p:nvPicPr>
          <p:cNvPr id="6" name="Picture 8"/>
          <p:cNvPicPr>
            <a:picLocks noChangeAspect="1"/>
          </p:cNvPicPr>
          <p:nvPr userDrawn="1"/>
        </p:nvPicPr>
        <p:blipFill>
          <a:blip r:embed="rId2"/>
          <a:srcRect/>
          <a:stretch>
            <a:fillRect/>
          </a:stretch>
        </p:blipFill>
        <p:spPr>
          <a:xfrm>
            <a:off x="369923" y="8596212"/>
            <a:ext cx="1317554" cy="1324175"/>
          </a:xfrm>
          <a:prstGeom prst="rect">
            <a:avLst/>
          </a:prstGeom>
        </p:spPr>
      </p:pic>
      <p:pic>
        <p:nvPicPr>
          <p:cNvPr id="7" name="Picture 6"/>
          <p:cNvPicPr>
            <a:picLocks noChangeAspect="1"/>
          </p:cNvPicPr>
          <p:nvPr userDrawn="1"/>
        </p:nvPicPr>
        <p:blipFill>
          <a:blip r:embed="rId3"/>
          <a:srcRect l="23220" r="23220"/>
          <a:stretch>
            <a:fillRect/>
          </a:stretch>
        </p:blipFill>
        <p:spPr>
          <a:xfrm>
            <a:off x="2260023" y="-181841"/>
            <a:ext cx="5871119" cy="10962112"/>
          </a:xfrm>
          <a:prstGeom prst="rect">
            <a:avLst/>
          </a:prstGeom>
        </p:spPr>
      </p:pic>
      <p:pic>
        <p:nvPicPr>
          <p:cNvPr id="8" name="Picture 7"/>
          <p:cNvPicPr>
            <a:picLocks noChangeAspect="1"/>
          </p:cNvPicPr>
          <p:nvPr userDrawn="1"/>
        </p:nvPicPr>
        <p:blipFill>
          <a:blip r:embed="rId4"/>
          <a:srcRect/>
          <a:stretch>
            <a:fillRect/>
          </a:stretch>
        </p:blipFill>
        <p:spPr>
          <a:xfrm>
            <a:off x="2255591" y="1338235"/>
            <a:ext cx="529603" cy="7636912"/>
          </a:xfrm>
          <a:prstGeom prst="rect">
            <a:avLst/>
          </a:prstGeom>
        </p:spPr>
      </p:pic>
      <p:sp>
        <p:nvSpPr>
          <p:cNvPr id="9" name="TextBox 8"/>
          <p:cNvSpPr txBox="1"/>
          <p:nvPr userDrawn="1"/>
        </p:nvSpPr>
        <p:spPr>
          <a:xfrm>
            <a:off x="3133171" y="1345533"/>
            <a:ext cx="5253926" cy="503782"/>
          </a:xfrm>
          <a:prstGeom prst="rect">
            <a:avLst/>
          </a:prstGeom>
        </p:spPr>
        <p:txBody>
          <a:bodyPr lIns="0" tIns="0" rIns="0" bIns="0" rtlCol="0" anchor="t">
            <a:spAutoFit/>
          </a:bodyPr>
          <a:lstStyle/>
          <a:p>
            <a:pPr>
              <a:lnSpc>
                <a:spcPts val="4011"/>
              </a:lnSpc>
            </a:pPr>
            <a:r>
              <a:rPr lang="en-US" sz="3343" b="1" spc="220" dirty="0">
                <a:solidFill>
                  <a:srgbClr val="F58431"/>
                </a:solidFill>
                <a:latin typeface="Montserrat Extra-Bold"/>
              </a:rPr>
              <a:t>DA NANG, </a:t>
            </a:r>
          </a:p>
          <a:p>
            <a:pPr>
              <a:lnSpc>
                <a:spcPts val="4011"/>
              </a:lnSpc>
            </a:pPr>
            <a:r>
              <a:rPr lang="en-US" sz="3343" b="1" spc="220" dirty="0">
                <a:solidFill>
                  <a:srgbClr val="F58431"/>
                </a:solidFill>
                <a:latin typeface="Montserrat Extra-Bold"/>
              </a:rPr>
              <a:t>VIETNAM</a:t>
            </a:r>
          </a:p>
        </p:txBody>
      </p:sp>
      <p:sp>
        <p:nvSpPr>
          <p:cNvPr id="10" name="TextBox 9"/>
          <p:cNvSpPr txBox="1"/>
          <p:nvPr userDrawn="1"/>
        </p:nvSpPr>
        <p:spPr>
          <a:xfrm>
            <a:off x="3133171" y="2352285"/>
            <a:ext cx="4086231" cy="376372"/>
          </a:xfrm>
          <a:prstGeom prst="rect">
            <a:avLst/>
          </a:prstGeom>
        </p:spPr>
        <p:txBody>
          <a:bodyPr lIns="0" tIns="0" rIns="0" bIns="0" rtlCol="0" anchor="t">
            <a:spAutoFit/>
          </a:bodyPr>
          <a:lstStyle/>
          <a:p>
            <a:pPr>
              <a:lnSpc>
                <a:spcPts val="3178"/>
              </a:lnSpc>
            </a:pPr>
            <a:r>
              <a:rPr lang="en-US" sz="1974" dirty="0">
                <a:solidFill>
                  <a:srgbClr val="FFFFFF"/>
                </a:solidFill>
                <a:latin typeface="Montserrat Extra-Bold"/>
              </a:rPr>
              <a:t>M</a:t>
            </a:r>
            <a:r>
              <a:rPr lang="en-US" sz="1974" dirty="0">
                <a:solidFill>
                  <a:srgbClr val="FFFFFF"/>
                </a:solidFill>
                <a:latin typeface="Montserrat Extra-Light"/>
              </a:rPr>
              <a:t>anufacturing</a:t>
            </a:r>
          </a:p>
        </p:txBody>
      </p:sp>
      <p:pic>
        <p:nvPicPr>
          <p:cNvPr id="11" name="Picture 9"/>
          <p:cNvPicPr>
            <a:picLocks noChangeAspect="1"/>
          </p:cNvPicPr>
          <p:nvPr userDrawn="1"/>
        </p:nvPicPr>
        <p:blipFill>
          <a:blip r:embed="rId5"/>
          <a:srcRect l="279" r="279"/>
          <a:stretch>
            <a:fillRect/>
          </a:stretch>
        </p:blipFill>
        <p:spPr>
          <a:xfrm>
            <a:off x="2796425" y="3267778"/>
            <a:ext cx="5334717" cy="3580929"/>
          </a:xfrm>
          <a:prstGeom prst="rect">
            <a:avLst/>
          </a:prstGeom>
        </p:spPr>
      </p:pic>
      <p:sp>
        <p:nvSpPr>
          <p:cNvPr id="12" name="Text Placeholder 10"/>
          <p:cNvSpPr>
            <a:spLocks noGrp="1"/>
          </p:cNvSpPr>
          <p:nvPr>
            <p:ph type="body" sz="quarter" idx="10"/>
          </p:nvPr>
        </p:nvSpPr>
        <p:spPr>
          <a:xfrm>
            <a:off x="10210800" y="1562100"/>
            <a:ext cx="7772400" cy="7392987"/>
          </a:xfrm>
        </p:spPr>
        <p:txBody>
          <a:bodyPr/>
          <a:lstStyle>
            <a:lvl1pPr marL="457200" indent="-4572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sz="3000">
                <a:solidFill>
                  <a:srgbClr val="3A547C"/>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sz="2800">
                <a:solidFill>
                  <a:srgbClr val="3A547C"/>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sz="2600">
                <a:solidFill>
                  <a:srgbClr val="3A547C"/>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sz="2400">
                <a:solidFill>
                  <a:srgbClr val="3A547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6"/>
          <p:cNvPicPr>
            <a:picLocks noChangeAspect="1"/>
          </p:cNvPicPr>
          <p:nvPr userDrawn="1"/>
        </p:nvPicPr>
        <p:blipFill>
          <a:blip r:embed="rId2">
            <a:alphaModFix amt="26000"/>
          </a:blip>
          <a:srcRect/>
          <a:stretch>
            <a:fillRect/>
          </a:stretch>
        </p:blipFill>
        <p:spPr>
          <a:xfrm>
            <a:off x="10759931" y="353412"/>
            <a:ext cx="9553037" cy="9580176"/>
          </a:xfrm>
          <a:prstGeom prst="rect">
            <a:avLst/>
          </a:prstGeom>
        </p:spPr>
      </p:pic>
    </p:spTree>
    <p:extLst>
      <p:ext uri="{BB962C8B-B14F-4D97-AF65-F5344CB8AC3E}">
        <p14:creationId xmlns:p14="http://schemas.microsoft.com/office/powerpoint/2010/main" val="42245522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_Juarez, Mexico">
    <p:bg>
      <p:bgPr>
        <a:solidFill>
          <a:srgbClr val="D9D9D9"/>
        </a:solidFill>
        <a:effectLst/>
      </p:bgPr>
    </p:bg>
    <p:spTree>
      <p:nvGrpSpPr>
        <p:cNvPr id="1" name=""/>
        <p:cNvGrpSpPr/>
        <p:nvPr/>
      </p:nvGrpSpPr>
      <p:grpSpPr>
        <a:xfrm>
          <a:off x="0" y="0"/>
          <a:ext cx="0" cy="0"/>
          <a:chOff x="0" y="0"/>
          <a:chExt cx="0" cy="0"/>
        </a:xfrm>
      </p:grpSpPr>
      <p:pic>
        <p:nvPicPr>
          <p:cNvPr id="6" name="Picture 6"/>
          <p:cNvPicPr>
            <a:picLocks noChangeAspect="1"/>
          </p:cNvPicPr>
          <p:nvPr userDrawn="1"/>
        </p:nvPicPr>
        <p:blipFill>
          <a:blip r:embed="rId2">
            <a:alphaModFix amt="26000"/>
          </a:blip>
          <a:srcRect/>
          <a:stretch>
            <a:fillRect/>
          </a:stretch>
        </p:blipFill>
        <p:spPr>
          <a:xfrm>
            <a:off x="-2856886" y="353412"/>
            <a:ext cx="9553037" cy="9580176"/>
          </a:xfrm>
          <a:prstGeom prst="rect">
            <a:avLst/>
          </a:prstGeom>
        </p:spPr>
      </p:pic>
      <p:pic>
        <p:nvPicPr>
          <p:cNvPr id="7" name="Picture 2"/>
          <p:cNvPicPr>
            <a:picLocks noChangeAspect="1"/>
          </p:cNvPicPr>
          <p:nvPr userDrawn="1"/>
        </p:nvPicPr>
        <p:blipFill>
          <a:blip r:embed="rId3"/>
          <a:srcRect l="23220" r="23220"/>
          <a:stretch>
            <a:fillRect/>
          </a:stretch>
        </p:blipFill>
        <p:spPr>
          <a:xfrm>
            <a:off x="10350403" y="-181841"/>
            <a:ext cx="5871119" cy="10962112"/>
          </a:xfrm>
          <a:prstGeom prst="rect">
            <a:avLst/>
          </a:prstGeom>
        </p:spPr>
      </p:pic>
      <p:sp>
        <p:nvSpPr>
          <p:cNvPr id="9" name="TextBox 8"/>
          <p:cNvSpPr txBox="1"/>
          <p:nvPr userDrawn="1"/>
        </p:nvSpPr>
        <p:spPr>
          <a:xfrm>
            <a:off x="11223551" y="1636554"/>
            <a:ext cx="4777311" cy="512961"/>
          </a:xfrm>
          <a:prstGeom prst="rect">
            <a:avLst/>
          </a:prstGeom>
        </p:spPr>
        <p:txBody>
          <a:bodyPr lIns="0" tIns="0" rIns="0" bIns="0" rtlCol="0" anchor="t">
            <a:spAutoFit/>
          </a:bodyPr>
          <a:lstStyle/>
          <a:p>
            <a:pPr>
              <a:lnSpc>
                <a:spcPts val="4011"/>
              </a:lnSpc>
            </a:pPr>
            <a:r>
              <a:rPr lang="en-US" sz="3343" b="1" spc="220" dirty="0">
                <a:solidFill>
                  <a:srgbClr val="F58431"/>
                </a:solidFill>
                <a:latin typeface="Montserrat Extra-Bold"/>
              </a:rPr>
              <a:t>JUAREZ, MEXICO</a:t>
            </a:r>
          </a:p>
        </p:txBody>
      </p:sp>
      <p:sp>
        <p:nvSpPr>
          <p:cNvPr id="10" name="TextBox 9"/>
          <p:cNvSpPr txBox="1"/>
          <p:nvPr userDrawn="1"/>
        </p:nvSpPr>
        <p:spPr>
          <a:xfrm>
            <a:off x="11223551" y="2156992"/>
            <a:ext cx="4086231" cy="376372"/>
          </a:xfrm>
          <a:prstGeom prst="rect">
            <a:avLst/>
          </a:prstGeom>
        </p:spPr>
        <p:txBody>
          <a:bodyPr lIns="0" tIns="0" rIns="0" bIns="0" rtlCol="0" anchor="t">
            <a:spAutoFit/>
          </a:bodyPr>
          <a:lstStyle/>
          <a:p>
            <a:pPr>
              <a:lnSpc>
                <a:spcPts val="3178"/>
              </a:lnSpc>
            </a:pPr>
            <a:r>
              <a:rPr lang="en-US" sz="1974" dirty="0">
                <a:solidFill>
                  <a:srgbClr val="FFFFFF"/>
                </a:solidFill>
                <a:latin typeface="Montserrat Extra-Bold"/>
              </a:rPr>
              <a:t>M</a:t>
            </a:r>
            <a:r>
              <a:rPr lang="en-US" sz="1974" dirty="0">
                <a:solidFill>
                  <a:srgbClr val="FFFFFF"/>
                </a:solidFill>
                <a:latin typeface="Montserrat Extra-Light"/>
              </a:rPr>
              <a:t>anufacturing</a:t>
            </a:r>
          </a:p>
        </p:txBody>
      </p:sp>
      <p:sp>
        <p:nvSpPr>
          <p:cNvPr id="12" name="Text Placeholder 11"/>
          <p:cNvSpPr>
            <a:spLocks noGrp="1"/>
          </p:cNvSpPr>
          <p:nvPr>
            <p:ph type="body" sz="quarter" idx="10"/>
          </p:nvPr>
        </p:nvSpPr>
        <p:spPr>
          <a:xfrm>
            <a:off x="3225123" y="2171700"/>
            <a:ext cx="6147478" cy="8079989"/>
          </a:xfrm>
        </p:spPr>
        <p:txBody>
          <a:bodyPr/>
          <a:lstStyle>
            <a:lvl1pPr marL="457200" indent="-4572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sz="3000">
                <a:solidFill>
                  <a:srgbClr val="3A547C"/>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sz="2800">
                <a:solidFill>
                  <a:srgbClr val="3A547C"/>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sz="2600">
                <a:solidFill>
                  <a:srgbClr val="3A547C"/>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sz="2400">
                <a:solidFill>
                  <a:srgbClr val="3A547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78759" y="3238500"/>
            <a:ext cx="5451841" cy="3555082"/>
          </a:xfrm>
          <a:prstGeom prst="rect">
            <a:avLst/>
          </a:prstGeom>
        </p:spPr>
      </p:pic>
      <p:pic>
        <p:nvPicPr>
          <p:cNvPr id="8" name="Picture 3"/>
          <p:cNvPicPr>
            <a:picLocks noChangeAspect="1"/>
          </p:cNvPicPr>
          <p:nvPr userDrawn="1"/>
        </p:nvPicPr>
        <p:blipFill>
          <a:blip r:embed="rId5"/>
          <a:srcRect/>
          <a:stretch>
            <a:fillRect/>
          </a:stretch>
        </p:blipFill>
        <p:spPr>
          <a:xfrm>
            <a:off x="10343079" y="1338235"/>
            <a:ext cx="529603" cy="7636912"/>
          </a:xfrm>
          <a:prstGeom prst="rect">
            <a:avLst/>
          </a:prstGeom>
        </p:spPr>
      </p:pic>
    </p:spTree>
    <p:extLst>
      <p:ext uri="{BB962C8B-B14F-4D97-AF65-F5344CB8AC3E}">
        <p14:creationId xmlns:p14="http://schemas.microsoft.com/office/powerpoint/2010/main" val="9461113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_Custom Layout">
    <p:bg>
      <p:bgPr>
        <a:solidFill>
          <a:srgbClr val="D9D9D9"/>
        </a:solidFill>
        <a:effectLst/>
      </p:bgPr>
    </p:bg>
    <p:spTree>
      <p:nvGrpSpPr>
        <p:cNvPr id="1" name=""/>
        <p:cNvGrpSpPr/>
        <p:nvPr/>
      </p:nvGrpSpPr>
      <p:grpSpPr>
        <a:xfrm>
          <a:off x="0" y="0"/>
          <a:ext cx="0" cy="0"/>
          <a:chOff x="0" y="0"/>
          <a:chExt cx="0" cy="0"/>
        </a:xfrm>
      </p:grpSpPr>
      <p:pic>
        <p:nvPicPr>
          <p:cNvPr id="6" name="Picture 6"/>
          <p:cNvPicPr>
            <a:picLocks noChangeAspect="1"/>
          </p:cNvPicPr>
          <p:nvPr userDrawn="1"/>
        </p:nvPicPr>
        <p:blipFill>
          <a:blip r:embed="rId2">
            <a:alphaModFix amt="26000"/>
          </a:blip>
          <a:srcRect/>
          <a:stretch>
            <a:fillRect/>
          </a:stretch>
        </p:blipFill>
        <p:spPr>
          <a:xfrm>
            <a:off x="-2856886" y="353412"/>
            <a:ext cx="9553037" cy="9580176"/>
          </a:xfrm>
          <a:prstGeom prst="rect">
            <a:avLst/>
          </a:prstGeom>
        </p:spPr>
      </p:pic>
      <p:pic>
        <p:nvPicPr>
          <p:cNvPr id="7" name="Picture 2"/>
          <p:cNvPicPr>
            <a:picLocks noChangeAspect="1"/>
          </p:cNvPicPr>
          <p:nvPr userDrawn="1"/>
        </p:nvPicPr>
        <p:blipFill>
          <a:blip r:embed="rId3"/>
          <a:srcRect l="23220" r="23220"/>
          <a:stretch>
            <a:fillRect/>
          </a:stretch>
        </p:blipFill>
        <p:spPr>
          <a:xfrm>
            <a:off x="10350403" y="-181841"/>
            <a:ext cx="5871119" cy="10962112"/>
          </a:xfrm>
          <a:prstGeom prst="rect">
            <a:avLst/>
          </a:prstGeom>
        </p:spPr>
      </p:pic>
      <p:pic>
        <p:nvPicPr>
          <p:cNvPr id="8" name="Picture 3"/>
          <p:cNvPicPr>
            <a:picLocks noChangeAspect="1"/>
          </p:cNvPicPr>
          <p:nvPr userDrawn="1"/>
        </p:nvPicPr>
        <p:blipFill>
          <a:blip r:embed="rId4"/>
          <a:srcRect/>
          <a:stretch>
            <a:fillRect/>
          </a:stretch>
        </p:blipFill>
        <p:spPr>
          <a:xfrm>
            <a:off x="10343079" y="1338235"/>
            <a:ext cx="529603" cy="7636912"/>
          </a:xfrm>
          <a:prstGeom prst="rect">
            <a:avLst/>
          </a:prstGeom>
        </p:spPr>
      </p:pic>
      <p:sp>
        <p:nvSpPr>
          <p:cNvPr id="12" name="Text Placeholder 11"/>
          <p:cNvSpPr>
            <a:spLocks noGrp="1"/>
          </p:cNvSpPr>
          <p:nvPr>
            <p:ph type="body" sz="quarter" idx="10"/>
          </p:nvPr>
        </p:nvSpPr>
        <p:spPr>
          <a:xfrm>
            <a:off x="3225123" y="2171700"/>
            <a:ext cx="6147478" cy="8079989"/>
          </a:xfrm>
        </p:spPr>
        <p:txBody>
          <a:bodyPr/>
          <a:lstStyle>
            <a:lvl1pPr marL="457200" indent="-4572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sz="2400">
                <a:solidFill>
                  <a:srgbClr val="3A547C"/>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sz="2200">
                <a:solidFill>
                  <a:srgbClr val="3A547C"/>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sz="2000">
                <a:solidFill>
                  <a:srgbClr val="3A547C"/>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sz="1800">
                <a:solidFill>
                  <a:srgbClr val="3A547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3"/>
          <p:cNvSpPr>
            <a:spLocks noGrp="1"/>
          </p:cNvSpPr>
          <p:nvPr>
            <p:ph type="body" sz="quarter" idx="11"/>
          </p:nvPr>
        </p:nvSpPr>
        <p:spPr>
          <a:xfrm>
            <a:off x="10961064" y="1866900"/>
            <a:ext cx="5172075" cy="2286000"/>
          </a:xfrm>
        </p:spPr>
        <p:txBody>
          <a:bodyPr/>
          <a:lstStyle>
            <a:lvl1pPr marL="0" indent="0">
              <a:buNone/>
              <a:defRPr sz="3400">
                <a:solidFill>
                  <a:srgbClr val="F98A3C"/>
                </a:solidFill>
                <a:latin typeface="Microsoft Sans Serif" panose="020B0604020202020204" pitchFamily="34" charset="0"/>
                <a:cs typeface="Microsoft Sans Serif" panose="020B0604020202020204" pitchFamily="34" charset="0"/>
              </a:defRPr>
            </a:lvl1pPr>
            <a:lvl2pPr>
              <a:defRPr sz="3200">
                <a:solidFill>
                  <a:srgbClr val="D9D9D9"/>
                </a:solidFill>
              </a:defRPr>
            </a:lvl2pPr>
            <a:lvl3pPr>
              <a:defRPr sz="3000">
                <a:solidFill>
                  <a:srgbClr val="D9D9D9"/>
                </a:solidFill>
              </a:defRPr>
            </a:lvl3pPr>
            <a:lvl4pPr>
              <a:defRPr sz="2800">
                <a:solidFill>
                  <a:srgbClr val="D9D9D9"/>
                </a:solidFill>
              </a:defRPr>
            </a:lvl4pPr>
            <a:lvl5pPr>
              <a:defRPr sz="2400">
                <a:solidFill>
                  <a:srgbClr val="D9D9D9"/>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Picture Placeholder 11"/>
          <p:cNvSpPr>
            <a:spLocks noGrp="1"/>
          </p:cNvSpPr>
          <p:nvPr>
            <p:ph type="pic" sz="quarter" idx="12"/>
          </p:nvPr>
        </p:nvSpPr>
        <p:spPr>
          <a:xfrm>
            <a:off x="11419062" y="4856585"/>
            <a:ext cx="3733800" cy="1371600"/>
          </a:xfrm>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31006810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rgbClr val="D9D9D9"/>
        </a:solidFill>
        <a:effectLst/>
      </p:bgPr>
    </p:bg>
    <p:spTree>
      <p:nvGrpSpPr>
        <p:cNvPr id="1" name=""/>
        <p:cNvGrpSpPr/>
        <p:nvPr/>
      </p:nvGrpSpPr>
      <p:grpSpPr>
        <a:xfrm>
          <a:off x="0" y="0"/>
          <a:ext cx="0" cy="0"/>
          <a:chOff x="0" y="0"/>
          <a:chExt cx="0" cy="0"/>
        </a:xfrm>
      </p:grpSpPr>
      <p:pic>
        <p:nvPicPr>
          <p:cNvPr id="13" name="Picture 6"/>
          <p:cNvPicPr>
            <a:picLocks noChangeAspect="1"/>
          </p:cNvPicPr>
          <p:nvPr userDrawn="1"/>
        </p:nvPicPr>
        <p:blipFill>
          <a:blip r:embed="rId2">
            <a:alphaModFix amt="26000"/>
          </a:blip>
          <a:srcRect/>
          <a:stretch>
            <a:fillRect/>
          </a:stretch>
        </p:blipFill>
        <p:spPr>
          <a:xfrm>
            <a:off x="10759931" y="353412"/>
            <a:ext cx="9553037" cy="9580176"/>
          </a:xfrm>
          <a:prstGeom prst="rect">
            <a:avLst/>
          </a:prstGeom>
        </p:spPr>
      </p:pic>
      <p:pic>
        <p:nvPicPr>
          <p:cNvPr id="6" name="Picture 8"/>
          <p:cNvPicPr>
            <a:picLocks noChangeAspect="1"/>
          </p:cNvPicPr>
          <p:nvPr userDrawn="1"/>
        </p:nvPicPr>
        <p:blipFill>
          <a:blip r:embed="rId2"/>
          <a:srcRect/>
          <a:stretch>
            <a:fillRect/>
          </a:stretch>
        </p:blipFill>
        <p:spPr>
          <a:xfrm>
            <a:off x="369923" y="8596212"/>
            <a:ext cx="1317554" cy="1324175"/>
          </a:xfrm>
          <a:prstGeom prst="rect">
            <a:avLst/>
          </a:prstGeom>
        </p:spPr>
      </p:pic>
      <p:pic>
        <p:nvPicPr>
          <p:cNvPr id="7" name="Picture 6"/>
          <p:cNvPicPr>
            <a:picLocks noChangeAspect="1"/>
          </p:cNvPicPr>
          <p:nvPr userDrawn="1"/>
        </p:nvPicPr>
        <p:blipFill>
          <a:blip r:embed="rId3"/>
          <a:srcRect l="23220" r="23220"/>
          <a:stretch>
            <a:fillRect/>
          </a:stretch>
        </p:blipFill>
        <p:spPr>
          <a:xfrm>
            <a:off x="2260023" y="-181841"/>
            <a:ext cx="5871119" cy="10962112"/>
          </a:xfrm>
          <a:prstGeom prst="rect">
            <a:avLst/>
          </a:prstGeom>
        </p:spPr>
      </p:pic>
      <p:pic>
        <p:nvPicPr>
          <p:cNvPr id="8" name="Picture 7"/>
          <p:cNvPicPr>
            <a:picLocks noChangeAspect="1"/>
          </p:cNvPicPr>
          <p:nvPr userDrawn="1"/>
        </p:nvPicPr>
        <p:blipFill>
          <a:blip r:embed="rId4"/>
          <a:srcRect/>
          <a:stretch>
            <a:fillRect/>
          </a:stretch>
        </p:blipFill>
        <p:spPr>
          <a:xfrm>
            <a:off x="2255591" y="1338235"/>
            <a:ext cx="529603" cy="7636912"/>
          </a:xfrm>
          <a:prstGeom prst="rect">
            <a:avLst/>
          </a:prstGeom>
        </p:spPr>
      </p:pic>
      <p:sp>
        <p:nvSpPr>
          <p:cNvPr id="12" name="Text Placeholder 10"/>
          <p:cNvSpPr>
            <a:spLocks noGrp="1"/>
          </p:cNvSpPr>
          <p:nvPr>
            <p:ph type="body" sz="quarter" idx="10"/>
          </p:nvPr>
        </p:nvSpPr>
        <p:spPr>
          <a:xfrm>
            <a:off x="10210800" y="1562100"/>
            <a:ext cx="7772400" cy="7392987"/>
          </a:xfrm>
        </p:spPr>
        <p:txBody>
          <a:bodyPr/>
          <a:lstStyle>
            <a:lvl1pPr marL="457200" indent="-4572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sz="2400">
                <a:solidFill>
                  <a:srgbClr val="3A547C"/>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sz="2200">
                <a:solidFill>
                  <a:srgbClr val="3A547C"/>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sz="2000">
                <a:solidFill>
                  <a:srgbClr val="3A547C"/>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sz="1800">
                <a:solidFill>
                  <a:srgbClr val="3A547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3"/>
          <p:cNvSpPr>
            <a:spLocks noGrp="1"/>
          </p:cNvSpPr>
          <p:nvPr>
            <p:ph type="body" sz="quarter" idx="11"/>
          </p:nvPr>
        </p:nvSpPr>
        <p:spPr>
          <a:xfrm>
            <a:off x="2743200" y="1866900"/>
            <a:ext cx="5172075" cy="2286000"/>
          </a:xfrm>
        </p:spPr>
        <p:txBody>
          <a:bodyPr/>
          <a:lstStyle>
            <a:lvl1pPr marL="0" indent="0">
              <a:buNone/>
              <a:defRPr sz="3400">
                <a:solidFill>
                  <a:srgbClr val="F98A3C"/>
                </a:solidFill>
                <a:latin typeface="Microsoft Sans Serif" panose="020B0604020202020204" pitchFamily="34" charset="0"/>
                <a:cs typeface="Microsoft Sans Serif" panose="020B0604020202020204" pitchFamily="34" charset="0"/>
              </a:defRPr>
            </a:lvl1pPr>
            <a:lvl2pPr>
              <a:defRPr sz="3200">
                <a:solidFill>
                  <a:srgbClr val="D9D9D9"/>
                </a:solidFill>
              </a:defRPr>
            </a:lvl2pPr>
            <a:lvl3pPr>
              <a:defRPr sz="3000">
                <a:solidFill>
                  <a:srgbClr val="D9D9D9"/>
                </a:solidFill>
              </a:defRPr>
            </a:lvl3pPr>
            <a:lvl4pPr>
              <a:defRPr sz="2800">
                <a:solidFill>
                  <a:srgbClr val="D9D9D9"/>
                </a:solidFill>
              </a:defRPr>
            </a:lvl4pPr>
            <a:lvl5pPr>
              <a:defRPr sz="2400">
                <a:solidFill>
                  <a:srgbClr val="D9D9D9"/>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Picture Placeholder 11"/>
          <p:cNvSpPr>
            <a:spLocks noGrp="1"/>
          </p:cNvSpPr>
          <p:nvPr>
            <p:ph type="pic" sz="quarter" idx="12"/>
          </p:nvPr>
        </p:nvSpPr>
        <p:spPr>
          <a:xfrm>
            <a:off x="3353308" y="4991100"/>
            <a:ext cx="3733800" cy="1371600"/>
          </a:xfrm>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22476849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8_Custom Layout">
    <p:bg>
      <p:bgPr>
        <a:solidFill>
          <a:srgbClr val="3A547C"/>
        </a:solidFill>
        <a:effectLst/>
      </p:bgPr>
    </p:bg>
    <p:spTree>
      <p:nvGrpSpPr>
        <p:cNvPr id="1" name=""/>
        <p:cNvGrpSpPr/>
        <p:nvPr/>
      </p:nvGrpSpPr>
      <p:grpSpPr>
        <a:xfrm>
          <a:off x="0" y="0"/>
          <a:ext cx="0" cy="0"/>
          <a:chOff x="0" y="0"/>
          <a:chExt cx="0" cy="0"/>
        </a:xfrm>
      </p:grpSpPr>
      <p:grpSp>
        <p:nvGrpSpPr>
          <p:cNvPr id="6" name="Group 2"/>
          <p:cNvGrpSpPr/>
          <p:nvPr userDrawn="1"/>
        </p:nvGrpSpPr>
        <p:grpSpPr>
          <a:xfrm>
            <a:off x="-215059" y="-181841"/>
            <a:ext cx="8381142" cy="10645111"/>
            <a:chOff x="0" y="0"/>
            <a:chExt cx="11174855" cy="14193481"/>
          </a:xfrm>
        </p:grpSpPr>
        <p:pic>
          <p:nvPicPr>
            <p:cNvPr id="7" name="Picture 3"/>
            <p:cNvPicPr>
              <a:picLocks noChangeAspect="1"/>
            </p:cNvPicPr>
            <p:nvPr/>
          </p:nvPicPr>
          <p:blipFill>
            <a:blip r:embed="rId2"/>
            <a:srcRect l="35018" r="12526"/>
            <a:stretch>
              <a:fillRect/>
            </a:stretch>
          </p:blipFill>
          <p:spPr>
            <a:xfrm>
              <a:off x="0" y="0"/>
              <a:ext cx="11174855" cy="14193481"/>
            </a:xfrm>
            <a:prstGeom prst="rect">
              <a:avLst/>
            </a:prstGeom>
          </p:spPr>
        </p:pic>
      </p:grpSp>
      <p:pic>
        <p:nvPicPr>
          <p:cNvPr id="8" name="Picture 4"/>
          <p:cNvPicPr>
            <a:picLocks noChangeAspect="1"/>
          </p:cNvPicPr>
          <p:nvPr userDrawn="1"/>
        </p:nvPicPr>
        <p:blipFill>
          <a:blip r:embed="rId3"/>
          <a:srcRect/>
          <a:stretch>
            <a:fillRect/>
          </a:stretch>
        </p:blipFill>
        <p:spPr>
          <a:xfrm>
            <a:off x="7901281" y="1324841"/>
            <a:ext cx="529603" cy="7636912"/>
          </a:xfrm>
          <a:prstGeom prst="rect">
            <a:avLst/>
          </a:prstGeom>
        </p:spPr>
      </p:pic>
      <p:sp>
        <p:nvSpPr>
          <p:cNvPr id="9" name="Text Placeholder 7"/>
          <p:cNvSpPr>
            <a:spLocks noGrp="1"/>
          </p:cNvSpPr>
          <p:nvPr>
            <p:ph type="body" sz="quarter" idx="10"/>
          </p:nvPr>
        </p:nvSpPr>
        <p:spPr>
          <a:xfrm>
            <a:off x="9144000" y="1020763"/>
            <a:ext cx="6248400" cy="769937"/>
          </a:xfrm>
        </p:spPr>
        <p:txBody>
          <a:bodyPr/>
          <a:lstStyle>
            <a:lvl1pPr>
              <a:defRPr sz="4400">
                <a:solidFill>
                  <a:srgbClr val="F98A3C"/>
                </a:solidFill>
                <a:latin typeface="Microsoft Sans Serif" panose="020B0604020202020204" pitchFamily="34" charset="0"/>
                <a:cs typeface="Microsoft Sans Serif" panose="020B0604020202020204" pitchFamily="34" charset="0"/>
              </a:defRPr>
            </a:lvl1pPr>
            <a:lvl2pPr>
              <a:defRPr>
                <a:solidFill>
                  <a:srgbClr val="F98A3C"/>
                </a:solidFill>
                <a:latin typeface="Microsoft Sans Serif" panose="020B0604020202020204" pitchFamily="34" charset="0"/>
                <a:cs typeface="Microsoft Sans Serif" panose="020B0604020202020204" pitchFamily="34" charset="0"/>
              </a:defRPr>
            </a:lvl2pPr>
            <a:lvl3pPr>
              <a:defRPr>
                <a:solidFill>
                  <a:srgbClr val="F98A3C"/>
                </a:solidFill>
                <a:latin typeface="Microsoft Sans Serif" panose="020B0604020202020204" pitchFamily="34" charset="0"/>
                <a:cs typeface="Microsoft Sans Serif" panose="020B0604020202020204" pitchFamily="34" charset="0"/>
              </a:defRPr>
            </a:lvl3pPr>
            <a:lvl4pPr>
              <a:defRPr>
                <a:solidFill>
                  <a:srgbClr val="F98A3C"/>
                </a:solidFill>
                <a:latin typeface="Microsoft Sans Serif" panose="020B0604020202020204" pitchFamily="34" charset="0"/>
                <a:cs typeface="Microsoft Sans Serif" panose="020B0604020202020204" pitchFamily="34" charset="0"/>
              </a:defRPr>
            </a:lvl4pPr>
            <a:lvl5pPr>
              <a:defRPr>
                <a:solidFill>
                  <a:srgbClr val="F98A3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p:txBody>
      </p:sp>
      <p:sp>
        <p:nvSpPr>
          <p:cNvPr id="10" name="Text Placeholder 9"/>
          <p:cNvSpPr>
            <a:spLocks noGrp="1"/>
          </p:cNvSpPr>
          <p:nvPr>
            <p:ph type="body" sz="quarter" idx="11"/>
          </p:nvPr>
        </p:nvSpPr>
        <p:spPr>
          <a:xfrm>
            <a:off x="9372600" y="1874145"/>
            <a:ext cx="7696200" cy="6926955"/>
          </a:xfrm>
        </p:spPr>
        <p:txBody>
          <a:bodyPr/>
          <a:lstStyle>
            <a:lvl1pPr marL="457200" indent="-4572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sz="3000">
                <a:solidFill>
                  <a:schemeClr val="bg1"/>
                </a:solidFill>
                <a:latin typeface="Microsoft Sans Serif" panose="020B0604020202020204" pitchFamily="34" charset="0"/>
                <a:cs typeface="Microsoft Sans Serif" panose="020B0604020202020204" pitchFamily="34" charset="0"/>
              </a:defRPr>
            </a:lvl2pPr>
            <a:lvl3pPr marL="1371600" indent="-457200">
              <a:buFont typeface="Arial" panose="020B0604020202020204" pitchFamily="34" charset="0"/>
              <a:buChar char="•"/>
              <a:defRPr sz="2800">
                <a:solidFill>
                  <a:schemeClr val="bg1"/>
                </a:solidFill>
                <a:latin typeface="Microsoft Sans Serif" panose="020B0604020202020204" pitchFamily="34" charset="0"/>
                <a:cs typeface="Microsoft Sans Serif" panose="020B0604020202020204" pitchFamily="34" charset="0"/>
              </a:defRPr>
            </a:lvl3pPr>
            <a:lvl4pPr marL="1828800" indent="-457200">
              <a:buFont typeface="Arial" panose="020B0604020202020204" pitchFamily="34" charset="0"/>
              <a:buChar char="•"/>
              <a:defRPr sz="2600">
                <a:solidFill>
                  <a:schemeClr val="bg1"/>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sz="2400">
                <a:solidFill>
                  <a:schemeClr val="bg1"/>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459763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9_Custom Layout">
    <p:bg>
      <p:bgPr>
        <a:solidFill>
          <a:srgbClr val="3A547C"/>
        </a:solidFill>
        <a:effectLst/>
      </p:bgPr>
    </p:bg>
    <p:spTree>
      <p:nvGrpSpPr>
        <p:cNvPr id="1" name=""/>
        <p:cNvGrpSpPr/>
        <p:nvPr/>
      </p:nvGrpSpPr>
      <p:grpSpPr>
        <a:xfrm>
          <a:off x="0" y="0"/>
          <a:ext cx="0" cy="0"/>
          <a:chOff x="0" y="0"/>
          <a:chExt cx="0" cy="0"/>
        </a:xfrm>
      </p:grpSpPr>
      <p:grpSp>
        <p:nvGrpSpPr>
          <p:cNvPr id="6" name="Group 2"/>
          <p:cNvGrpSpPr/>
          <p:nvPr userDrawn="1"/>
        </p:nvGrpSpPr>
        <p:grpSpPr>
          <a:xfrm>
            <a:off x="9906858" y="-181841"/>
            <a:ext cx="8381142" cy="10645111"/>
            <a:chOff x="0" y="0"/>
            <a:chExt cx="11174855" cy="14193481"/>
          </a:xfrm>
        </p:grpSpPr>
        <p:pic>
          <p:nvPicPr>
            <p:cNvPr id="7" name="Picture 3"/>
            <p:cNvPicPr>
              <a:picLocks noChangeAspect="1"/>
            </p:cNvPicPr>
            <p:nvPr/>
          </p:nvPicPr>
          <p:blipFill>
            <a:blip r:embed="rId2"/>
            <a:srcRect l="10241" r="37204"/>
            <a:stretch>
              <a:fillRect/>
            </a:stretch>
          </p:blipFill>
          <p:spPr>
            <a:xfrm>
              <a:off x="0" y="0"/>
              <a:ext cx="11174855" cy="14193481"/>
            </a:xfrm>
            <a:prstGeom prst="rect">
              <a:avLst/>
            </a:prstGeom>
          </p:spPr>
        </p:pic>
      </p:grpSp>
      <p:pic>
        <p:nvPicPr>
          <p:cNvPr id="8" name="Picture 4"/>
          <p:cNvPicPr>
            <a:picLocks noChangeAspect="1"/>
          </p:cNvPicPr>
          <p:nvPr userDrawn="1"/>
        </p:nvPicPr>
        <p:blipFill>
          <a:blip r:embed="rId3"/>
          <a:srcRect/>
          <a:stretch>
            <a:fillRect/>
          </a:stretch>
        </p:blipFill>
        <p:spPr>
          <a:xfrm>
            <a:off x="9642057" y="1324841"/>
            <a:ext cx="529603" cy="7636912"/>
          </a:xfrm>
          <a:prstGeom prst="rect">
            <a:avLst/>
          </a:prstGeom>
        </p:spPr>
      </p:pic>
      <p:sp>
        <p:nvSpPr>
          <p:cNvPr id="9" name="Text Placeholder 7"/>
          <p:cNvSpPr>
            <a:spLocks noGrp="1"/>
          </p:cNvSpPr>
          <p:nvPr>
            <p:ph type="body" sz="quarter" idx="10"/>
          </p:nvPr>
        </p:nvSpPr>
        <p:spPr>
          <a:xfrm>
            <a:off x="1066800" y="1020763"/>
            <a:ext cx="6248400" cy="769937"/>
          </a:xfrm>
        </p:spPr>
        <p:txBody>
          <a:bodyPr/>
          <a:lstStyle>
            <a:lvl1pPr>
              <a:defRPr sz="4400">
                <a:solidFill>
                  <a:srgbClr val="F98A3C"/>
                </a:solidFill>
                <a:latin typeface="Microsoft Sans Serif" panose="020B0604020202020204" pitchFamily="34" charset="0"/>
                <a:cs typeface="Microsoft Sans Serif" panose="020B0604020202020204" pitchFamily="34" charset="0"/>
              </a:defRPr>
            </a:lvl1pPr>
            <a:lvl2pPr>
              <a:defRPr>
                <a:solidFill>
                  <a:srgbClr val="F98A3C"/>
                </a:solidFill>
                <a:latin typeface="Microsoft Sans Serif" panose="020B0604020202020204" pitchFamily="34" charset="0"/>
                <a:cs typeface="Microsoft Sans Serif" panose="020B0604020202020204" pitchFamily="34" charset="0"/>
              </a:defRPr>
            </a:lvl2pPr>
            <a:lvl3pPr>
              <a:defRPr>
                <a:solidFill>
                  <a:srgbClr val="F98A3C"/>
                </a:solidFill>
                <a:latin typeface="Microsoft Sans Serif" panose="020B0604020202020204" pitchFamily="34" charset="0"/>
                <a:cs typeface="Microsoft Sans Serif" panose="020B0604020202020204" pitchFamily="34" charset="0"/>
              </a:defRPr>
            </a:lvl3pPr>
            <a:lvl4pPr>
              <a:defRPr>
                <a:solidFill>
                  <a:srgbClr val="F98A3C"/>
                </a:solidFill>
                <a:latin typeface="Microsoft Sans Serif" panose="020B0604020202020204" pitchFamily="34" charset="0"/>
                <a:cs typeface="Microsoft Sans Serif" panose="020B0604020202020204" pitchFamily="34" charset="0"/>
              </a:defRPr>
            </a:lvl4pPr>
            <a:lvl5pPr>
              <a:defRPr>
                <a:solidFill>
                  <a:srgbClr val="F98A3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p:txBody>
      </p:sp>
      <p:sp>
        <p:nvSpPr>
          <p:cNvPr id="10" name="Text Placeholder 9"/>
          <p:cNvSpPr>
            <a:spLocks noGrp="1"/>
          </p:cNvSpPr>
          <p:nvPr>
            <p:ph type="body" sz="quarter" idx="11"/>
          </p:nvPr>
        </p:nvSpPr>
        <p:spPr>
          <a:xfrm>
            <a:off x="1295400" y="1874145"/>
            <a:ext cx="7696200" cy="6926955"/>
          </a:xfrm>
        </p:spPr>
        <p:txBody>
          <a:bodyPr/>
          <a:lstStyle>
            <a:lvl1pPr marL="457200" indent="-4572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sz="3000">
                <a:solidFill>
                  <a:schemeClr val="bg1"/>
                </a:solidFill>
                <a:latin typeface="Microsoft Sans Serif" panose="020B0604020202020204" pitchFamily="34" charset="0"/>
                <a:cs typeface="Microsoft Sans Serif" panose="020B0604020202020204" pitchFamily="34" charset="0"/>
              </a:defRPr>
            </a:lvl2pPr>
            <a:lvl3pPr marL="1371600" indent="-457200">
              <a:buFont typeface="Arial" panose="020B0604020202020204" pitchFamily="34" charset="0"/>
              <a:buChar char="•"/>
              <a:defRPr sz="2800">
                <a:solidFill>
                  <a:schemeClr val="bg1"/>
                </a:solidFill>
                <a:latin typeface="Microsoft Sans Serif" panose="020B0604020202020204" pitchFamily="34" charset="0"/>
                <a:cs typeface="Microsoft Sans Serif" panose="020B0604020202020204" pitchFamily="34" charset="0"/>
              </a:defRPr>
            </a:lvl3pPr>
            <a:lvl4pPr marL="1828800" indent="-457200">
              <a:buFont typeface="Arial" panose="020B0604020202020204" pitchFamily="34" charset="0"/>
              <a:buChar char="•"/>
              <a:defRPr sz="2600">
                <a:solidFill>
                  <a:schemeClr val="bg1"/>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sz="2400">
                <a:solidFill>
                  <a:schemeClr val="bg1"/>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285072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rgbClr val="3A547C"/>
        </a:solidFill>
        <a:effectLst/>
      </p:bgPr>
    </p:bg>
    <p:spTree>
      <p:nvGrpSpPr>
        <p:cNvPr id="1" name=""/>
        <p:cNvGrpSpPr/>
        <p:nvPr/>
      </p:nvGrpSpPr>
      <p:grpSpPr>
        <a:xfrm>
          <a:off x="0" y="0"/>
          <a:ext cx="0" cy="0"/>
          <a:chOff x="0" y="0"/>
          <a:chExt cx="0" cy="0"/>
        </a:xfrm>
      </p:grpSpPr>
      <p:pic>
        <p:nvPicPr>
          <p:cNvPr id="6" name="Picture 2"/>
          <p:cNvPicPr>
            <a:picLocks noChangeAspect="1"/>
          </p:cNvPicPr>
          <p:nvPr userDrawn="1"/>
        </p:nvPicPr>
        <p:blipFill>
          <a:blip r:embed="rId2"/>
          <a:srcRect/>
          <a:stretch>
            <a:fillRect/>
          </a:stretch>
        </p:blipFill>
        <p:spPr>
          <a:xfrm>
            <a:off x="5500847" y="1152234"/>
            <a:ext cx="514879" cy="5053241"/>
          </a:xfrm>
          <a:prstGeom prst="rect">
            <a:avLst/>
          </a:prstGeom>
        </p:spPr>
      </p:pic>
      <p:grpSp>
        <p:nvGrpSpPr>
          <p:cNvPr id="7" name="Group 3"/>
          <p:cNvGrpSpPr/>
          <p:nvPr userDrawn="1"/>
        </p:nvGrpSpPr>
        <p:grpSpPr>
          <a:xfrm>
            <a:off x="-61870" y="7147022"/>
            <a:ext cx="18410947" cy="3139339"/>
            <a:chOff x="0" y="0"/>
            <a:chExt cx="24547929" cy="4185785"/>
          </a:xfrm>
        </p:grpSpPr>
        <p:pic>
          <p:nvPicPr>
            <p:cNvPr id="8" name="Picture 4"/>
            <p:cNvPicPr>
              <a:picLocks noChangeAspect="1"/>
            </p:cNvPicPr>
            <p:nvPr/>
          </p:nvPicPr>
          <p:blipFill>
            <a:blip r:embed="rId3"/>
            <a:srcRect t="37219" b="37219"/>
            <a:stretch>
              <a:fillRect/>
            </a:stretch>
          </p:blipFill>
          <p:spPr>
            <a:xfrm>
              <a:off x="0" y="0"/>
              <a:ext cx="24547929" cy="4185785"/>
            </a:xfrm>
            <a:prstGeom prst="rect">
              <a:avLst/>
            </a:prstGeom>
          </p:spPr>
        </p:pic>
      </p:grpSp>
      <p:sp>
        <p:nvSpPr>
          <p:cNvPr id="9" name="Text Placeholder 12"/>
          <p:cNvSpPr>
            <a:spLocks noGrp="1"/>
          </p:cNvSpPr>
          <p:nvPr>
            <p:ph type="body" sz="quarter" idx="11"/>
          </p:nvPr>
        </p:nvSpPr>
        <p:spPr>
          <a:xfrm>
            <a:off x="797218" y="1485900"/>
            <a:ext cx="4038600" cy="1752600"/>
          </a:xfrm>
        </p:spPr>
        <p:txBody>
          <a:bodyPr/>
          <a:lstStyle>
            <a:lvl1pPr marL="0" indent="0">
              <a:buNone/>
              <a:defRPr sz="4400">
                <a:solidFill>
                  <a:srgbClr val="F98A3C"/>
                </a:solidFill>
                <a:latin typeface="Microsoft Sans Serif" panose="020B0604020202020204" pitchFamily="34" charset="0"/>
                <a:cs typeface="Microsoft Sans Serif" panose="020B0604020202020204" pitchFamily="34" charset="0"/>
              </a:defRPr>
            </a:lvl1pPr>
            <a:lvl2pPr marL="0" indent="0">
              <a:buNone/>
              <a:defRPr sz="4400">
                <a:solidFill>
                  <a:schemeClr val="bg1"/>
                </a:solidFill>
                <a:latin typeface="Microsoft Sans Serif" panose="020B0604020202020204" pitchFamily="34" charset="0"/>
                <a:cs typeface="Microsoft Sans Serif" panose="020B0604020202020204" pitchFamily="34" charset="0"/>
              </a:defRPr>
            </a:lvl2pPr>
            <a:lvl3pPr>
              <a:defRPr>
                <a:solidFill>
                  <a:schemeClr val="bg1"/>
                </a:solidFill>
                <a:latin typeface="Microsoft Sans Serif" panose="020B0604020202020204" pitchFamily="34" charset="0"/>
                <a:cs typeface="Microsoft Sans Serif" panose="020B0604020202020204" pitchFamily="34" charset="0"/>
              </a:defRPr>
            </a:lvl3pPr>
            <a:lvl4pPr>
              <a:defRPr>
                <a:solidFill>
                  <a:schemeClr val="bg1"/>
                </a:solidFill>
                <a:latin typeface="Microsoft Sans Serif" panose="020B0604020202020204" pitchFamily="34" charset="0"/>
                <a:cs typeface="Microsoft Sans Serif" panose="020B0604020202020204" pitchFamily="34" charset="0"/>
              </a:defRPr>
            </a:lvl4pPr>
            <a:lvl5pPr>
              <a:defRPr>
                <a:solidFill>
                  <a:schemeClr val="bg1"/>
                </a:solidFill>
                <a:latin typeface="Microsoft Sans Serif" panose="020B0604020202020204" pitchFamily="34" charset="0"/>
                <a:cs typeface="Microsoft Sans Serif" panose="020B0604020202020204" pitchFamily="34" charset="0"/>
              </a:defRPr>
            </a:lvl5pPr>
          </a:lstStyle>
          <a:p>
            <a:pPr lvl="0"/>
            <a:r>
              <a:rPr lang="en-US" dirty="0"/>
              <a:t>Edit Master text styles</a:t>
            </a:r>
          </a:p>
        </p:txBody>
      </p:sp>
      <p:sp>
        <p:nvSpPr>
          <p:cNvPr id="10" name="Text Placeholder 15"/>
          <p:cNvSpPr>
            <a:spLocks noGrp="1"/>
          </p:cNvSpPr>
          <p:nvPr>
            <p:ph type="body" sz="quarter" idx="12"/>
          </p:nvPr>
        </p:nvSpPr>
        <p:spPr>
          <a:xfrm>
            <a:off x="803275" y="3445520"/>
            <a:ext cx="4073525" cy="2760663"/>
          </a:xfrm>
        </p:spPr>
        <p:txBody>
          <a:bodyPr>
            <a:normAutofit/>
          </a:bodyPr>
          <a:lstStyle>
            <a:lvl1pPr marL="0" indent="0">
              <a:buNone/>
              <a:defRPr sz="1800">
                <a:solidFill>
                  <a:schemeClr val="bg1"/>
                </a:solidFill>
                <a:latin typeface="Microsoft Sans Serif" panose="020B0604020202020204" pitchFamily="34" charset="0"/>
                <a:cs typeface="Microsoft Sans Serif" panose="020B0604020202020204" pitchFamily="34" charset="0"/>
              </a:defRPr>
            </a:lvl1pPr>
            <a:lvl2pPr>
              <a:defRPr>
                <a:latin typeface="Microsoft Sans Serif" panose="020B0604020202020204" pitchFamily="34" charset="0"/>
                <a:cs typeface="Microsoft Sans Serif" panose="020B0604020202020204" pitchFamily="34" charset="0"/>
              </a:defRPr>
            </a:lvl2pPr>
            <a:lvl3pPr>
              <a:defRPr>
                <a:latin typeface="Microsoft Sans Serif" panose="020B0604020202020204" pitchFamily="34" charset="0"/>
                <a:cs typeface="Microsoft Sans Serif" panose="020B0604020202020204" pitchFamily="34" charset="0"/>
              </a:defRPr>
            </a:lvl3pPr>
            <a:lvl4pPr>
              <a:defRPr>
                <a:latin typeface="Microsoft Sans Serif" panose="020B0604020202020204" pitchFamily="34" charset="0"/>
                <a:cs typeface="Microsoft Sans Serif" panose="020B0604020202020204" pitchFamily="34" charset="0"/>
              </a:defRPr>
            </a:lvl4pPr>
            <a:lvl5pPr>
              <a:defRPr>
                <a:latin typeface="Microsoft Sans Serif" panose="020B0604020202020204" pitchFamily="34" charset="0"/>
                <a:cs typeface="Microsoft Sans Serif" panose="020B0604020202020204" pitchFamily="34" charset="0"/>
              </a:defRPr>
            </a:lvl5pPr>
          </a:lstStyle>
          <a:p>
            <a:pPr lvl="0"/>
            <a:r>
              <a:rPr lang="en-US" dirty="0"/>
              <a:t>Edit Master text styles</a:t>
            </a:r>
          </a:p>
        </p:txBody>
      </p:sp>
      <p:sp>
        <p:nvSpPr>
          <p:cNvPr id="11" name="Text Placeholder 2"/>
          <p:cNvSpPr>
            <a:spLocks noGrp="1"/>
          </p:cNvSpPr>
          <p:nvPr>
            <p:ph type="body" sz="quarter" idx="13"/>
          </p:nvPr>
        </p:nvSpPr>
        <p:spPr>
          <a:xfrm>
            <a:off x="6781800" y="623888"/>
            <a:ext cx="7391400" cy="6248400"/>
          </a:xfrm>
        </p:spPr>
        <p:txBody>
          <a:bodyPr>
            <a:normAutofit/>
          </a:bodyPr>
          <a:lstStyle>
            <a:lvl1pPr>
              <a:defRPr sz="3200">
                <a:solidFill>
                  <a:schemeClr val="bg1"/>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sz="3000">
                <a:solidFill>
                  <a:schemeClr val="bg1"/>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sz="2800">
                <a:solidFill>
                  <a:schemeClr val="bg1"/>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sz="2600">
                <a:solidFill>
                  <a:schemeClr val="bg1"/>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sz="2400">
                <a:solidFill>
                  <a:schemeClr val="bg1"/>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131255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0_Netherlands">
    <p:bg>
      <p:bgPr>
        <a:solidFill>
          <a:srgbClr val="D9D9D9"/>
        </a:solidFill>
        <a:effectLst/>
      </p:bgPr>
    </p:bg>
    <p:spTree>
      <p:nvGrpSpPr>
        <p:cNvPr id="1" name=""/>
        <p:cNvGrpSpPr/>
        <p:nvPr/>
      </p:nvGrpSpPr>
      <p:grpSpPr>
        <a:xfrm>
          <a:off x="0" y="0"/>
          <a:ext cx="0" cy="0"/>
          <a:chOff x="0" y="0"/>
          <a:chExt cx="0" cy="0"/>
        </a:xfrm>
      </p:grpSpPr>
      <p:pic>
        <p:nvPicPr>
          <p:cNvPr id="6" name="Picture 8"/>
          <p:cNvPicPr>
            <a:picLocks noChangeAspect="1"/>
          </p:cNvPicPr>
          <p:nvPr userDrawn="1"/>
        </p:nvPicPr>
        <p:blipFill>
          <a:blip r:embed="rId2"/>
          <a:srcRect/>
          <a:stretch>
            <a:fillRect/>
          </a:stretch>
        </p:blipFill>
        <p:spPr>
          <a:xfrm>
            <a:off x="369923" y="8596212"/>
            <a:ext cx="1317554" cy="1324175"/>
          </a:xfrm>
          <a:prstGeom prst="rect">
            <a:avLst/>
          </a:prstGeom>
        </p:spPr>
      </p:pic>
      <p:pic>
        <p:nvPicPr>
          <p:cNvPr id="7" name="Picture 6"/>
          <p:cNvPicPr>
            <a:picLocks noChangeAspect="1"/>
          </p:cNvPicPr>
          <p:nvPr userDrawn="1"/>
        </p:nvPicPr>
        <p:blipFill>
          <a:blip r:embed="rId3"/>
          <a:srcRect l="23220" r="23220"/>
          <a:stretch>
            <a:fillRect/>
          </a:stretch>
        </p:blipFill>
        <p:spPr>
          <a:xfrm>
            <a:off x="2260023" y="-181841"/>
            <a:ext cx="5871119" cy="10962112"/>
          </a:xfrm>
          <a:prstGeom prst="rect">
            <a:avLst/>
          </a:prstGeom>
        </p:spPr>
      </p:pic>
      <p:sp>
        <p:nvSpPr>
          <p:cNvPr id="8" name="TextBox 7"/>
          <p:cNvSpPr txBox="1"/>
          <p:nvPr userDrawn="1"/>
        </p:nvSpPr>
        <p:spPr>
          <a:xfrm>
            <a:off x="3133171" y="1345533"/>
            <a:ext cx="5253926" cy="512961"/>
          </a:xfrm>
          <a:prstGeom prst="rect">
            <a:avLst/>
          </a:prstGeom>
        </p:spPr>
        <p:txBody>
          <a:bodyPr lIns="0" tIns="0" rIns="0" bIns="0" rtlCol="0" anchor="t">
            <a:spAutoFit/>
          </a:bodyPr>
          <a:lstStyle/>
          <a:p>
            <a:pPr>
              <a:lnSpc>
                <a:spcPts val="4011"/>
              </a:lnSpc>
            </a:pPr>
            <a:r>
              <a:rPr lang="en-US" sz="3343" b="1" spc="220" dirty="0">
                <a:solidFill>
                  <a:srgbClr val="F58431"/>
                </a:solidFill>
                <a:latin typeface="Montserrat Extra-Bold"/>
              </a:rPr>
              <a:t>THE NETHERLANDS</a:t>
            </a:r>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581174" y="3238500"/>
            <a:ext cx="5543496" cy="3741748"/>
          </a:xfrm>
          <a:prstGeom prst="rect">
            <a:avLst/>
          </a:prstGeom>
        </p:spPr>
      </p:pic>
      <p:pic>
        <p:nvPicPr>
          <p:cNvPr id="10" name="Picture 9"/>
          <p:cNvPicPr>
            <a:picLocks noChangeAspect="1"/>
          </p:cNvPicPr>
          <p:nvPr userDrawn="1"/>
        </p:nvPicPr>
        <p:blipFill>
          <a:blip r:embed="rId5"/>
          <a:srcRect/>
          <a:stretch>
            <a:fillRect/>
          </a:stretch>
        </p:blipFill>
        <p:spPr>
          <a:xfrm>
            <a:off x="2255591" y="1338235"/>
            <a:ext cx="529603" cy="7636912"/>
          </a:xfrm>
          <a:prstGeom prst="rect">
            <a:avLst/>
          </a:prstGeom>
        </p:spPr>
      </p:pic>
      <p:sp>
        <p:nvSpPr>
          <p:cNvPr id="11" name="TextBox 10"/>
          <p:cNvSpPr txBox="1"/>
          <p:nvPr userDrawn="1"/>
        </p:nvSpPr>
        <p:spPr>
          <a:xfrm>
            <a:off x="3133171" y="1866900"/>
            <a:ext cx="4086231" cy="370358"/>
          </a:xfrm>
          <a:prstGeom prst="rect">
            <a:avLst/>
          </a:prstGeom>
        </p:spPr>
        <p:txBody>
          <a:bodyPr lIns="0" tIns="0" rIns="0" bIns="0" rtlCol="0" anchor="t">
            <a:spAutoFit/>
          </a:bodyPr>
          <a:lstStyle/>
          <a:p>
            <a:pPr>
              <a:lnSpc>
                <a:spcPts val="3178"/>
              </a:lnSpc>
            </a:pPr>
            <a:r>
              <a:rPr lang="en-US" sz="1974" dirty="0">
                <a:solidFill>
                  <a:srgbClr val="FFFFFF"/>
                </a:solidFill>
                <a:latin typeface="Montserrat Extra-Bold"/>
              </a:rPr>
              <a:t>S</a:t>
            </a:r>
            <a:r>
              <a:rPr lang="en-US" sz="1974" dirty="0">
                <a:solidFill>
                  <a:srgbClr val="FFFFFF"/>
                </a:solidFill>
                <a:latin typeface="Montserrat Extra-Light"/>
              </a:rPr>
              <a:t>ales and Warehouse</a:t>
            </a:r>
          </a:p>
        </p:txBody>
      </p:sp>
      <p:sp>
        <p:nvSpPr>
          <p:cNvPr id="12" name="Text Placeholder 10"/>
          <p:cNvSpPr>
            <a:spLocks noGrp="1"/>
          </p:cNvSpPr>
          <p:nvPr>
            <p:ph type="body" sz="quarter" idx="10"/>
          </p:nvPr>
        </p:nvSpPr>
        <p:spPr>
          <a:xfrm>
            <a:off x="10210800" y="1562100"/>
            <a:ext cx="7772400" cy="7392987"/>
          </a:xfrm>
        </p:spPr>
        <p:txBody>
          <a:bodyPr/>
          <a:lstStyle>
            <a:lvl1pPr marL="457200" indent="-4572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sz="3000">
                <a:solidFill>
                  <a:srgbClr val="3A547C"/>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sz="2800">
                <a:solidFill>
                  <a:srgbClr val="3A547C"/>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sz="2600">
                <a:solidFill>
                  <a:srgbClr val="3A547C"/>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sz="2400">
                <a:solidFill>
                  <a:srgbClr val="3A547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6"/>
          <p:cNvPicPr>
            <a:picLocks noChangeAspect="1"/>
          </p:cNvPicPr>
          <p:nvPr userDrawn="1"/>
        </p:nvPicPr>
        <p:blipFill>
          <a:blip r:embed="rId2">
            <a:alphaModFix amt="26000"/>
          </a:blip>
          <a:srcRect/>
          <a:stretch>
            <a:fillRect/>
          </a:stretch>
        </p:blipFill>
        <p:spPr>
          <a:xfrm>
            <a:off x="10759931" y="353412"/>
            <a:ext cx="9553037" cy="9580176"/>
          </a:xfrm>
          <a:prstGeom prst="rect">
            <a:avLst/>
          </a:prstGeom>
        </p:spPr>
      </p:pic>
    </p:spTree>
    <p:extLst>
      <p:ext uri="{BB962C8B-B14F-4D97-AF65-F5344CB8AC3E}">
        <p14:creationId xmlns:p14="http://schemas.microsoft.com/office/powerpoint/2010/main" val="30898752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1_Custom Layout">
    <p:bg>
      <p:bgPr>
        <a:solidFill>
          <a:srgbClr val="3A547C"/>
        </a:solidFill>
        <a:effectLst/>
      </p:bgPr>
    </p:bg>
    <p:spTree>
      <p:nvGrpSpPr>
        <p:cNvPr id="1" name=""/>
        <p:cNvGrpSpPr/>
        <p:nvPr/>
      </p:nvGrpSpPr>
      <p:grpSpPr>
        <a:xfrm>
          <a:off x="0" y="0"/>
          <a:ext cx="0" cy="0"/>
          <a:chOff x="0" y="0"/>
          <a:chExt cx="0" cy="0"/>
        </a:xfrm>
      </p:grpSpPr>
      <p:pic>
        <p:nvPicPr>
          <p:cNvPr id="6" name="Picture 13"/>
          <p:cNvPicPr>
            <a:picLocks noChangeAspect="1"/>
          </p:cNvPicPr>
          <p:nvPr userDrawn="1"/>
        </p:nvPicPr>
        <p:blipFill>
          <a:blip r:embed="rId2"/>
          <a:srcRect/>
          <a:stretch>
            <a:fillRect/>
          </a:stretch>
        </p:blipFill>
        <p:spPr>
          <a:xfrm>
            <a:off x="15941746" y="747871"/>
            <a:ext cx="1317554" cy="1324175"/>
          </a:xfrm>
          <a:prstGeom prst="rect">
            <a:avLst/>
          </a:prstGeom>
        </p:spPr>
      </p:pic>
      <p:pic>
        <p:nvPicPr>
          <p:cNvPr id="7" name="Picture 6"/>
          <p:cNvPicPr>
            <a:picLocks noChangeAspect="1"/>
          </p:cNvPicPr>
          <p:nvPr userDrawn="1"/>
        </p:nvPicPr>
        <p:blipFill>
          <a:blip r:embed="rId3"/>
          <a:srcRect/>
          <a:stretch>
            <a:fillRect/>
          </a:stretch>
        </p:blipFill>
        <p:spPr>
          <a:xfrm>
            <a:off x="8302007" y="-1296590"/>
            <a:ext cx="283558" cy="4088922"/>
          </a:xfrm>
          <a:prstGeom prst="rect">
            <a:avLst/>
          </a:prstGeom>
        </p:spPr>
      </p:pic>
      <p:pic>
        <p:nvPicPr>
          <p:cNvPr id="8" name="Picture 7"/>
          <p:cNvPicPr>
            <a:picLocks noChangeAspect="1"/>
          </p:cNvPicPr>
          <p:nvPr userDrawn="1"/>
        </p:nvPicPr>
        <p:blipFill>
          <a:blip r:embed="rId4"/>
          <a:srcRect l="46532" r="46532"/>
          <a:stretch>
            <a:fillRect/>
          </a:stretch>
        </p:blipFill>
        <p:spPr>
          <a:xfrm rot="5400000">
            <a:off x="7927812" y="-570136"/>
            <a:ext cx="1407893" cy="20301895"/>
          </a:xfrm>
          <a:prstGeom prst="rect">
            <a:avLst/>
          </a:prstGeom>
        </p:spPr>
      </p:pic>
      <p:sp>
        <p:nvSpPr>
          <p:cNvPr id="9" name="Text Placeholder 14"/>
          <p:cNvSpPr>
            <a:spLocks noGrp="1"/>
          </p:cNvSpPr>
          <p:nvPr>
            <p:ph type="body" sz="quarter" idx="10"/>
          </p:nvPr>
        </p:nvSpPr>
        <p:spPr>
          <a:xfrm>
            <a:off x="495793" y="647700"/>
            <a:ext cx="7023100" cy="1846202"/>
          </a:xfrm>
        </p:spPr>
        <p:txBody>
          <a:bodyPr/>
          <a:lstStyle>
            <a:lvl1pPr marL="0" indent="0">
              <a:buFont typeface="Arial" panose="020B0604020202020204" pitchFamily="34" charset="0"/>
              <a:buNone/>
              <a:defRPr>
                <a:solidFill>
                  <a:srgbClr val="F98A3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sz="3000">
                <a:solidFill>
                  <a:schemeClr val="bg1"/>
                </a:solidFill>
                <a:latin typeface="Microsoft Sans Serif" panose="020B0604020202020204" pitchFamily="34" charset="0"/>
                <a:cs typeface="Microsoft Sans Serif" panose="020B0604020202020204" pitchFamily="34" charset="0"/>
              </a:defRPr>
            </a:lvl2pPr>
            <a:lvl3pPr marL="1371600" indent="-457200">
              <a:buFont typeface="Arial" panose="020B0604020202020204" pitchFamily="34" charset="0"/>
              <a:buChar char="•"/>
              <a:defRPr sz="2800">
                <a:solidFill>
                  <a:schemeClr val="bg1"/>
                </a:solidFill>
                <a:latin typeface="Microsoft Sans Serif" panose="020B0604020202020204" pitchFamily="34" charset="0"/>
                <a:cs typeface="Microsoft Sans Serif" panose="020B0604020202020204" pitchFamily="34" charset="0"/>
              </a:defRPr>
            </a:lvl3pPr>
            <a:lvl4pPr marL="1828800" indent="-457200">
              <a:buFont typeface="Arial" panose="020B0604020202020204" pitchFamily="34" charset="0"/>
              <a:buChar char="•"/>
              <a:defRPr sz="2600">
                <a:solidFill>
                  <a:schemeClr val="bg1"/>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sz="2400">
                <a:solidFill>
                  <a:schemeClr val="bg1"/>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6"/>
          <p:cNvSpPr>
            <a:spLocks noGrp="1"/>
          </p:cNvSpPr>
          <p:nvPr>
            <p:ph type="body" sz="quarter" idx="11"/>
          </p:nvPr>
        </p:nvSpPr>
        <p:spPr>
          <a:xfrm>
            <a:off x="9172575" y="495300"/>
            <a:ext cx="5457825" cy="2735263"/>
          </a:xfrm>
        </p:spPr>
        <p:txBody>
          <a:bodyPr/>
          <a:lstStyle>
            <a:lvl1pPr marL="0" indent="0">
              <a:buNone/>
              <a:defRPr sz="1800">
                <a:solidFill>
                  <a:schemeClr val="bg1"/>
                </a:solidFill>
                <a:latin typeface="Microsoft Sans Serif" panose="020B0604020202020204" pitchFamily="34" charset="0"/>
                <a:cs typeface="Microsoft Sans Serif" panose="020B0604020202020204" pitchFamily="34" charset="0"/>
              </a:defRPr>
            </a:lvl1pPr>
            <a:lvl2pPr marL="457200" indent="0">
              <a:buNone/>
              <a:defRPr>
                <a:solidFill>
                  <a:schemeClr val="bg1"/>
                </a:solidFill>
                <a:latin typeface="Microsoft Sans Serif" panose="020B0604020202020204" pitchFamily="34" charset="0"/>
                <a:cs typeface="Microsoft Sans Serif" panose="020B0604020202020204" pitchFamily="34" charset="0"/>
              </a:defRPr>
            </a:lvl2pPr>
            <a:lvl3pPr marL="914400" indent="0">
              <a:buNone/>
              <a:defRPr>
                <a:solidFill>
                  <a:schemeClr val="bg1"/>
                </a:solidFill>
                <a:latin typeface="Microsoft Sans Serif" panose="020B0604020202020204" pitchFamily="34" charset="0"/>
                <a:cs typeface="Microsoft Sans Serif" panose="020B0604020202020204" pitchFamily="34" charset="0"/>
              </a:defRPr>
            </a:lvl3pPr>
            <a:lvl4pPr marL="1371600" indent="0">
              <a:buNone/>
              <a:defRPr>
                <a:solidFill>
                  <a:schemeClr val="bg1"/>
                </a:solidFill>
                <a:latin typeface="Microsoft Sans Serif" panose="020B0604020202020204" pitchFamily="34" charset="0"/>
                <a:cs typeface="Microsoft Sans Serif" panose="020B0604020202020204" pitchFamily="34" charset="0"/>
              </a:defRPr>
            </a:lvl4pPr>
            <a:lvl5pPr marL="1828800" indent="0">
              <a:buNone/>
              <a:defRPr>
                <a:solidFill>
                  <a:schemeClr val="bg1"/>
                </a:solidFill>
                <a:latin typeface="Microsoft Sans Serif" panose="020B0604020202020204" pitchFamily="34" charset="0"/>
                <a:cs typeface="Microsoft Sans Serif" panose="020B0604020202020204" pitchFamily="34" charset="0"/>
              </a:defRPr>
            </a:lvl5pPr>
          </a:lstStyle>
          <a:p>
            <a:pPr lvl="0"/>
            <a:r>
              <a:rPr lang="en-US" dirty="0"/>
              <a:t>Edit Master text styles</a:t>
            </a:r>
          </a:p>
        </p:txBody>
      </p:sp>
      <p:sp>
        <p:nvSpPr>
          <p:cNvPr id="11" name="Text Placeholder 18"/>
          <p:cNvSpPr>
            <a:spLocks noGrp="1"/>
          </p:cNvSpPr>
          <p:nvPr>
            <p:ph type="body" sz="quarter" idx="12"/>
          </p:nvPr>
        </p:nvSpPr>
        <p:spPr>
          <a:xfrm>
            <a:off x="1028700" y="3619500"/>
            <a:ext cx="4457700" cy="1146175"/>
          </a:xfrm>
        </p:spPr>
        <p:txBody>
          <a:bodyPr>
            <a:normAutofit/>
          </a:bodyPr>
          <a:lstStyle>
            <a:lvl1pPr marL="0" indent="0">
              <a:buNone/>
              <a:defRPr sz="2000">
                <a:solidFill>
                  <a:srgbClr val="F98A3C"/>
                </a:solidFill>
                <a:latin typeface="Microsoft Sans Serif" panose="020B0604020202020204" pitchFamily="34" charset="0"/>
                <a:cs typeface="Microsoft Sans Serif" panose="020B0604020202020204" pitchFamily="34" charset="0"/>
              </a:defRPr>
            </a:lvl1pPr>
            <a:lvl2pPr>
              <a:defRPr>
                <a:solidFill>
                  <a:srgbClr val="F98A3C"/>
                </a:solidFill>
                <a:latin typeface="Microsoft Sans Serif" panose="020B0604020202020204" pitchFamily="34" charset="0"/>
                <a:cs typeface="Microsoft Sans Serif" panose="020B0604020202020204" pitchFamily="34" charset="0"/>
              </a:defRPr>
            </a:lvl2pPr>
            <a:lvl3pPr>
              <a:defRPr>
                <a:solidFill>
                  <a:srgbClr val="F98A3C"/>
                </a:solidFill>
                <a:latin typeface="Microsoft Sans Serif" panose="020B0604020202020204" pitchFamily="34" charset="0"/>
                <a:cs typeface="Microsoft Sans Serif" panose="020B0604020202020204" pitchFamily="34" charset="0"/>
              </a:defRPr>
            </a:lvl3pPr>
            <a:lvl4pPr>
              <a:defRPr>
                <a:solidFill>
                  <a:srgbClr val="F98A3C"/>
                </a:solidFill>
                <a:latin typeface="Microsoft Sans Serif" panose="020B0604020202020204" pitchFamily="34" charset="0"/>
                <a:cs typeface="Microsoft Sans Serif" panose="020B0604020202020204" pitchFamily="34" charset="0"/>
              </a:defRPr>
            </a:lvl4pPr>
            <a:lvl5pPr>
              <a:defRPr>
                <a:solidFill>
                  <a:srgbClr val="F98A3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p:txBody>
      </p:sp>
      <p:sp>
        <p:nvSpPr>
          <p:cNvPr id="12" name="Text Placeholder 18"/>
          <p:cNvSpPr>
            <a:spLocks noGrp="1"/>
          </p:cNvSpPr>
          <p:nvPr>
            <p:ph type="body" sz="quarter" idx="13"/>
          </p:nvPr>
        </p:nvSpPr>
        <p:spPr>
          <a:xfrm>
            <a:off x="6362700" y="3619500"/>
            <a:ext cx="4457700" cy="1146175"/>
          </a:xfrm>
        </p:spPr>
        <p:txBody>
          <a:bodyPr>
            <a:normAutofit/>
          </a:bodyPr>
          <a:lstStyle>
            <a:lvl1pPr marL="0" indent="0">
              <a:buNone/>
              <a:defRPr sz="2000">
                <a:solidFill>
                  <a:srgbClr val="F98A3C"/>
                </a:solidFill>
                <a:latin typeface="Microsoft Sans Serif" panose="020B0604020202020204" pitchFamily="34" charset="0"/>
                <a:cs typeface="Microsoft Sans Serif" panose="020B0604020202020204" pitchFamily="34" charset="0"/>
              </a:defRPr>
            </a:lvl1pPr>
            <a:lvl2pPr>
              <a:defRPr>
                <a:solidFill>
                  <a:srgbClr val="F98A3C"/>
                </a:solidFill>
                <a:latin typeface="Microsoft Sans Serif" panose="020B0604020202020204" pitchFamily="34" charset="0"/>
                <a:cs typeface="Microsoft Sans Serif" panose="020B0604020202020204" pitchFamily="34" charset="0"/>
              </a:defRPr>
            </a:lvl2pPr>
            <a:lvl3pPr>
              <a:defRPr>
                <a:solidFill>
                  <a:srgbClr val="F98A3C"/>
                </a:solidFill>
                <a:latin typeface="Microsoft Sans Serif" panose="020B0604020202020204" pitchFamily="34" charset="0"/>
                <a:cs typeface="Microsoft Sans Serif" panose="020B0604020202020204" pitchFamily="34" charset="0"/>
              </a:defRPr>
            </a:lvl3pPr>
            <a:lvl4pPr>
              <a:defRPr>
                <a:solidFill>
                  <a:srgbClr val="F98A3C"/>
                </a:solidFill>
                <a:latin typeface="Microsoft Sans Serif" panose="020B0604020202020204" pitchFamily="34" charset="0"/>
                <a:cs typeface="Microsoft Sans Serif" panose="020B0604020202020204" pitchFamily="34" charset="0"/>
              </a:defRPr>
            </a:lvl4pPr>
            <a:lvl5pPr>
              <a:defRPr>
                <a:solidFill>
                  <a:srgbClr val="F98A3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p:txBody>
      </p:sp>
      <p:sp>
        <p:nvSpPr>
          <p:cNvPr id="13" name="Text Placeholder 18"/>
          <p:cNvSpPr>
            <a:spLocks noGrp="1"/>
          </p:cNvSpPr>
          <p:nvPr>
            <p:ph type="body" sz="quarter" idx="14"/>
          </p:nvPr>
        </p:nvSpPr>
        <p:spPr>
          <a:xfrm>
            <a:off x="12001500" y="3619500"/>
            <a:ext cx="4457700" cy="1146175"/>
          </a:xfrm>
        </p:spPr>
        <p:txBody>
          <a:bodyPr>
            <a:normAutofit/>
          </a:bodyPr>
          <a:lstStyle>
            <a:lvl1pPr marL="0" indent="0">
              <a:buNone/>
              <a:defRPr sz="2000">
                <a:solidFill>
                  <a:srgbClr val="F98A3C"/>
                </a:solidFill>
                <a:latin typeface="Microsoft Sans Serif" panose="020B0604020202020204" pitchFamily="34" charset="0"/>
                <a:cs typeface="Microsoft Sans Serif" panose="020B0604020202020204" pitchFamily="34" charset="0"/>
              </a:defRPr>
            </a:lvl1pPr>
            <a:lvl2pPr>
              <a:defRPr>
                <a:solidFill>
                  <a:srgbClr val="F98A3C"/>
                </a:solidFill>
                <a:latin typeface="Microsoft Sans Serif" panose="020B0604020202020204" pitchFamily="34" charset="0"/>
                <a:cs typeface="Microsoft Sans Serif" panose="020B0604020202020204" pitchFamily="34" charset="0"/>
              </a:defRPr>
            </a:lvl2pPr>
            <a:lvl3pPr>
              <a:defRPr>
                <a:solidFill>
                  <a:srgbClr val="F98A3C"/>
                </a:solidFill>
                <a:latin typeface="Microsoft Sans Serif" panose="020B0604020202020204" pitchFamily="34" charset="0"/>
                <a:cs typeface="Microsoft Sans Serif" panose="020B0604020202020204" pitchFamily="34" charset="0"/>
              </a:defRPr>
            </a:lvl3pPr>
            <a:lvl4pPr>
              <a:defRPr>
                <a:solidFill>
                  <a:srgbClr val="F98A3C"/>
                </a:solidFill>
                <a:latin typeface="Microsoft Sans Serif" panose="020B0604020202020204" pitchFamily="34" charset="0"/>
                <a:cs typeface="Microsoft Sans Serif" panose="020B0604020202020204" pitchFamily="34" charset="0"/>
              </a:defRPr>
            </a:lvl4pPr>
            <a:lvl5pPr>
              <a:defRPr>
                <a:solidFill>
                  <a:srgbClr val="F98A3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p:txBody>
      </p:sp>
      <p:sp>
        <p:nvSpPr>
          <p:cNvPr id="14" name="Text Placeholder 22"/>
          <p:cNvSpPr>
            <a:spLocks noGrp="1"/>
          </p:cNvSpPr>
          <p:nvPr>
            <p:ph type="body" sz="quarter" idx="15"/>
          </p:nvPr>
        </p:nvSpPr>
        <p:spPr>
          <a:xfrm>
            <a:off x="1312863" y="5035550"/>
            <a:ext cx="4249737" cy="2927350"/>
          </a:xfrm>
        </p:spPr>
        <p:txBody>
          <a:bodyPr/>
          <a:lstStyle>
            <a:lvl1pPr marL="457200" indent="-457200">
              <a:buFont typeface="Arial" panose="020B0604020202020204" pitchFamily="34" charset="0"/>
              <a:buChar char="•"/>
              <a:defRPr sz="2000">
                <a:solidFill>
                  <a:schemeClr val="bg1"/>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sz="1800">
                <a:solidFill>
                  <a:schemeClr val="bg1"/>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sz="1600">
                <a:solidFill>
                  <a:schemeClr val="bg1"/>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sz="1400">
                <a:solidFill>
                  <a:schemeClr val="bg1"/>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sz="1200">
                <a:solidFill>
                  <a:schemeClr val="bg1"/>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22"/>
          <p:cNvSpPr>
            <a:spLocks noGrp="1"/>
          </p:cNvSpPr>
          <p:nvPr>
            <p:ph type="body" sz="quarter" idx="16"/>
          </p:nvPr>
        </p:nvSpPr>
        <p:spPr>
          <a:xfrm>
            <a:off x="6646863" y="5035550"/>
            <a:ext cx="4249737" cy="2927350"/>
          </a:xfrm>
        </p:spPr>
        <p:txBody>
          <a:bodyPr/>
          <a:lstStyle>
            <a:lvl1pPr marL="457200" indent="-457200">
              <a:buFont typeface="Arial" panose="020B0604020202020204" pitchFamily="34" charset="0"/>
              <a:buChar char="•"/>
              <a:defRPr sz="2000">
                <a:solidFill>
                  <a:schemeClr val="bg1"/>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sz="1800">
                <a:solidFill>
                  <a:schemeClr val="bg1"/>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sz="1600">
                <a:solidFill>
                  <a:schemeClr val="bg1"/>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sz="1400">
                <a:solidFill>
                  <a:schemeClr val="bg1"/>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sz="1200">
                <a:solidFill>
                  <a:schemeClr val="bg1"/>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22"/>
          <p:cNvSpPr>
            <a:spLocks noGrp="1"/>
          </p:cNvSpPr>
          <p:nvPr>
            <p:ph type="body" sz="quarter" idx="17"/>
          </p:nvPr>
        </p:nvSpPr>
        <p:spPr>
          <a:xfrm>
            <a:off x="12285663" y="5035550"/>
            <a:ext cx="4249737" cy="2927350"/>
          </a:xfrm>
        </p:spPr>
        <p:txBody>
          <a:bodyPr/>
          <a:lstStyle>
            <a:lvl1pPr marL="457200" indent="-457200">
              <a:buFont typeface="Arial" panose="020B0604020202020204" pitchFamily="34" charset="0"/>
              <a:buChar char="•"/>
              <a:defRPr sz="2000">
                <a:solidFill>
                  <a:schemeClr val="bg1"/>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sz="1800">
                <a:solidFill>
                  <a:schemeClr val="bg1"/>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sz="1600">
                <a:solidFill>
                  <a:schemeClr val="bg1"/>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sz="1400">
                <a:solidFill>
                  <a:schemeClr val="bg1"/>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sz="1200">
                <a:solidFill>
                  <a:schemeClr val="bg1"/>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750378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2_Custom Layout">
    <p:bg>
      <p:bgPr>
        <a:solidFill>
          <a:srgbClr val="3A547C"/>
        </a:solidFill>
        <a:effectLst/>
      </p:bgPr>
    </p:bg>
    <p:spTree>
      <p:nvGrpSpPr>
        <p:cNvPr id="1" name=""/>
        <p:cNvGrpSpPr/>
        <p:nvPr/>
      </p:nvGrpSpPr>
      <p:grpSpPr>
        <a:xfrm>
          <a:off x="0" y="0"/>
          <a:ext cx="0" cy="0"/>
          <a:chOff x="0" y="0"/>
          <a:chExt cx="0" cy="0"/>
        </a:xfrm>
      </p:grpSpPr>
      <p:grpSp>
        <p:nvGrpSpPr>
          <p:cNvPr id="6" name="Group 3"/>
          <p:cNvGrpSpPr/>
          <p:nvPr userDrawn="1"/>
        </p:nvGrpSpPr>
        <p:grpSpPr>
          <a:xfrm>
            <a:off x="0" y="5143500"/>
            <a:ext cx="18410947" cy="5142861"/>
            <a:chOff x="0" y="0"/>
            <a:chExt cx="24547929" cy="6857149"/>
          </a:xfrm>
        </p:grpSpPr>
        <p:pic>
          <p:nvPicPr>
            <p:cNvPr id="7" name="Picture 4"/>
            <p:cNvPicPr>
              <a:picLocks noChangeAspect="1"/>
            </p:cNvPicPr>
            <p:nvPr/>
          </p:nvPicPr>
          <p:blipFill>
            <a:blip r:embed="rId2"/>
            <a:srcRect t="22869" b="32995"/>
            <a:stretch>
              <a:fillRect/>
            </a:stretch>
          </p:blipFill>
          <p:spPr>
            <a:xfrm>
              <a:off x="0" y="0"/>
              <a:ext cx="24547929" cy="6857149"/>
            </a:xfrm>
            <a:prstGeom prst="rect">
              <a:avLst/>
            </a:prstGeom>
          </p:spPr>
        </p:pic>
      </p:grpSp>
      <p:pic>
        <p:nvPicPr>
          <p:cNvPr id="8" name="Picture 2"/>
          <p:cNvPicPr>
            <a:picLocks noChangeAspect="1"/>
          </p:cNvPicPr>
          <p:nvPr userDrawn="1"/>
        </p:nvPicPr>
        <p:blipFill>
          <a:blip r:embed="rId3"/>
          <a:srcRect/>
          <a:stretch>
            <a:fillRect/>
          </a:stretch>
        </p:blipFill>
        <p:spPr>
          <a:xfrm>
            <a:off x="325424" y="0"/>
            <a:ext cx="529603" cy="5197750"/>
          </a:xfrm>
          <a:prstGeom prst="rect">
            <a:avLst/>
          </a:prstGeom>
        </p:spPr>
      </p:pic>
      <p:sp>
        <p:nvSpPr>
          <p:cNvPr id="10" name="Text Placeholder 14"/>
          <p:cNvSpPr>
            <a:spLocks noGrp="1"/>
          </p:cNvSpPr>
          <p:nvPr>
            <p:ph type="body" sz="quarter" idx="11"/>
          </p:nvPr>
        </p:nvSpPr>
        <p:spPr>
          <a:xfrm>
            <a:off x="7391400" y="571500"/>
            <a:ext cx="4432300" cy="4038600"/>
          </a:xfrm>
        </p:spPr>
        <p:txBody>
          <a:bodyPr/>
          <a:lstStyle>
            <a:lvl1pPr marL="457200" indent="-457200">
              <a:buFont typeface="Arial" panose="020B0604020202020204" pitchFamily="34" charset="0"/>
              <a:buChar char="•"/>
              <a:defRPr>
                <a:solidFill>
                  <a:srgbClr val="F98A3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4"/>
          <p:cNvSpPr>
            <a:spLocks noGrp="1"/>
          </p:cNvSpPr>
          <p:nvPr>
            <p:ph type="body" sz="quarter" idx="12"/>
          </p:nvPr>
        </p:nvSpPr>
        <p:spPr>
          <a:xfrm>
            <a:off x="13093700" y="571500"/>
            <a:ext cx="4432300" cy="4038600"/>
          </a:xfrm>
        </p:spPr>
        <p:txBody>
          <a:bodyPr/>
          <a:lstStyle>
            <a:lvl1pPr marL="457200" indent="-457200">
              <a:buFont typeface="Arial" panose="020B0604020202020204" pitchFamily="34" charset="0"/>
              <a:buChar char="•"/>
              <a:defRPr>
                <a:solidFill>
                  <a:srgbClr val="F98A3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4"/>
          <p:cNvSpPr>
            <a:spLocks noGrp="1"/>
          </p:cNvSpPr>
          <p:nvPr>
            <p:ph type="body" sz="quarter" idx="13"/>
          </p:nvPr>
        </p:nvSpPr>
        <p:spPr>
          <a:xfrm>
            <a:off x="1587500" y="571500"/>
            <a:ext cx="4432300" cy="4038600"/>
          </a:xfrm>
        </p:spPr>
        <p:txBody>
          <a:bodyPr/>
          <a:lstStyle>
            <a:lvl1pPr marL="457200" indent="-457200">
              <a:buFont typeface="Arial" panose="020B0604020202020204" pitchFamily="34" charset="0"/>
              <a:buChar char="•"/>
              <a:defRPr>
                <a:solidFill>
                  <a:srgbClr val="F98A3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817156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3_Custom Layout">
    <p:bg>
      <p:bgPr>
        <a:solidFill>
          <a:srgbClr val="3A547C"/>
        </a:solidFill>
        <a:effectLst/>
      </p:bgPr>
    </p:bg>
    <p:spTree>
      <p:nvGrpSpPr>
        <p:cNvPr id="1" name=""/>
        <p:cNvGrpSpPr/>
        <p:nvPr/>
      </p:nvGrpSpPr>
      <p:grpSpPr>
        <a:xfrm>
          <a:off x="0" y="0"/>
          <a:ext cx="0" cy="0"/>
          <a:chOff x="0" y="0"/>
          <a:chExt cx="0" cy="0"/>
        </a:xfrm>
      </p:grpSpPr>
      <p:grpSp>
        <p:nvGrpSpPr>
          <p:cNvPr id="6" name="Group 3"/>
          <p:cNvGrpSpPr/>
          <p:nvPr userDrawn="1"/>
        </p:nvGrpSpPr>
        <p:grpSpPr>
          <a:xfrm>
            <a:off x="13648" y="5167454"/>
            <a:ext cx="18410947" cy="5142861"/>
            <a:chOff x="0" y="0"/>
            <a:chExt cx="24547929" cy="6857149"/>
          </a:xfrm>
        </p:grpSpPr>
        <p:pic>
          <p:nvPicPr>
            <p:cNvPr id="7" name="Picture 4"/>
            <p:cNvPicPr>
              <a:picLocks noChangeAspect="1"/>
            </p:cNvPicPr>
            <p:nvPr/>
          </p:nvPicPr>
          <p:blipFill>
            <a:blip r:embed="rId2">
              <a:alphaModFix amt="19999"/>
            </a:blip>
            <a:srcRect t="31165" b="26907"/>
            <a:stretch>
              <a:fillRect/>
            </a:stretch>
          </p:blipFill>
          <p:spPr>
            <a:xfrm>
              <a:off x="0" y="0"/>
              <a:ext cx="24547929" cy="6857149"/>
            </a:xfrm>
            <a:prstGeom prst="rect">
              <a:avLst/>
            </a:prstGeom>
          </p:spPr>
        </p:pic>
      </p:grpSp>
      <p:pic>
        <p:nvPicPr>
          <p:cNvPr id="8" name="Picture 6"/>
          <p:cNvPicPr>
            <a:picLocks noChangeAspect="1"/>
          </p:cNvPicPr>
          <p:nvPr userDrawn="1"/>
        </p:nvPicPr>
        <p:blipFill>
          <a:blip r:embed="rId3"/>
          <a:srcRect l="112" t="270" r="270"/>
          <a:stretch>
            <a:fillRect/>
          </a:stretch>
        </p:blipFill>
        <p:spPr>
          <a:xfrm>
            <a:off x="6295022" y="-26785"/>
            <a:ext cx="5154011" cy="5159849"/>
          </a:xfrm>
          <a:prstGeom prst="rect">
            <a:avLst/>
          </a:prstGeom>
        </p:spPr>
      </p:pic>
      <p:pic>
        <p:nvPicPr>
          <p:cNvPr id="9" name="Picture 8"/>
          <p:cNvPicPr>
            <a:picLocks noChangeAspect="1"/>
          </p:cNvPicPr>
          <p:nvPr userDrawn="1"/>
        </p:nvPicPr>
        <p:blipFill>
          <a:blip r:embed="rId4"/>
          <a:srcRect/>
          <a:stretch>
            <a:fillRect/>
          </a:stretch>
        </p:blipFill>
        <p:spPr>
          <a:xfrm>
            <a:off x="7371573" y="485160"/>
            <a:ext cx="2884889" cy="2884889"/>
          </a:xfrm>
          <a:prstGeom prst="rect">
            <a:avLst/>
          </a:prstGeom>
        </p:spPr>
      </p:pic>
      <p:pic>
        <p:nvPicPr>
          <p:cNvPr id="10" name="Picture 2"/>
          <p:cNvPicPr>
            <a:picLocks noChangeAspect="1"/>
          </p:cNvPicPr>
          <p:nvPr userDrawn="1"/>
        </p:nvPicPr>
        <p:blipFill>
          <a:blip r:embed="rId5"/>
          <a:srcRect/>
          <a:stretch>
            <a:fillRect/>
          </a:stretch>
        </p:blipFill>
        <p:spPr>
          <a:xfrm>
            <a:off x="499097" y="0"/>
            <a:ext cx="523012" cy="5133063"/>
          </a:xfrm>
          <a:prstGeom prst="rect">
            <a:avLst/>
          </a:prstGeom>
        </p:spPr>
      </p:pic>
      <p:sp>
        <p:nvSpPr>
          <p:cNvPr id="11" name="Text Placeholder 22"/>
          <p:cNvSpPr>
            <a:spLocks noGrp="1"/>
          </p:cNvSpPr>
          <p:nvPr>
            <p:ph type="body" sz="quarter" idx="10"/>
          </p:nvPr>
        </p:nvSpPr>
        <p:spPr>
          <a:xfrm>
            <a:off x="457200" y="5905500"/>
            <a:ext cx="3500651" cy="3856797"/>
          </a:xfrm>
        </p:spPr>
        <p:txBody>
          <a:bodyPr/>
          <a:lstStyle>
            <a:lvl1pPr marL="342900" indent="-342900">
              <a:buFont typeface="Arial" panose="020B0604020202020204" pitchFamily="34" charset="0"/>
              <a:buChar char="•"/>
              <a:defRPr sz="2400">
                <a:solidFill>
                  <a:srgbClr val="F98A3C"/>
                </a:solidFill>
                <a:latin typeface="Microsoft Sans Serif" panose="020B0604020202020204" pitchFamily="34" charset="0"/>
                <a:cs typeface="Microsoft Sans Serif" panose="020B0604020202020204" pitchFamily="34" charset="0"/>
              </a:defRPr>
            </a:lvl1pPr>
            <a:lvl2pPr marL="800100" indent="-342900">
              <a:buFont typeface="Arial" panose="020B0604020202020204" pitchFamily="34" charset="0"/>
              <a:buChar char="•"/>
              <a:defRPr sz="2200">
                <a:solidFill>
                  <a:srgbClr val="F98A3C"/>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sz="2000">
                <a:solidFill>
                  <a:srgbClr val="F98A3C"/>
                </a:solidFill>
                <a:latin typeface="Microsoft Sans Serif" panose="020B0604020202020204" pitchFamily="34" charset="0"/>
                <a:cs typeface="Microsoft Sans Serif" panose="020B0604020202020204" pitchFamily="34" charset="0"/>
              </a:defRPr>
            </a:lvl3pPr>
            <a:lvl4pPr marL="1657350" indent="-285750">
              <a:buFont typeface="Arial" panose="020B0604020202020204" pitchFamily="34" charset="0"/>
              <a:buChar char="•"/>
              <a:defRPr sz="1800">
                <a:solidFill>
                  <a:srgbClr val="F98A3C"/>
                </a:solidFill>
                <a:latin typeface="Microsoft Sans Serif" panose="020B0604020202020204" pitchFamily="34" charset="0"/>
                <a:cs typeface="Microsoft Sans Serif" panose="020B0604020202020204" pitchFamily="34" charset="0"/>
              </a:defRPr>
            </a:lvl4pPr>
            <a:lvl5pPr marL="2114550" indent="-285750">
              <a:buFont typeface="Arial" panose="020B0604020202020204" pitchFamily="34" charset="0"/>
              <a:buChar char="•"/>
              <a:defRPr sz="1600">
                <a:solidFill>
                  <a:srgbClr val="F98A3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22"/>
          <p:cNvSpPr>
            <a:spLocks noGrp="1"/>
          </p:cNvSpPr>
          <p:nvPr>
            <p:ph type="body" sz="quarter" idx="11"/>
          </p:nvPr>
        </p:nvSpPr>
        <p:spPr>
          <a:xfrm>
            <a:off x="4724400" y="5905500"/>
            <a:ext cx="3500651" cy="3856797"/>
          </a:xfrm>
        </p:spPr>
        <p:txBody>
          <a:bodyPr/>
          <a:lstStyle>
            <a:lvl1pPr marL="342900" indent="-342900">
              <a:buFont typeface="Arial" panose="020B0604020202020204" pitchFamily="34" charset="0"/>
              <a:buChar char="•"/>
              <a:defRPr sz="2400">
                <a:solidFill>
                  <a:srgbClr val="F98A3C"/>
                </a:solidFill>
                <a:latin typeface="Microsoft Sans Serif" panose="020B0604020202020204" pitchFamily="34" charset="0"/>
                <a:cs typeface="Microsoft Sans Serif" panose="020B0604020202020204" pitchFamily="34" charset="0"/>
              </a:defRPr>
            </a:lvl1pPr>
            <a:lvl2pPr marL="800100" indent="-342900">
              <a:buFont typeface="Arial" panose="020B0604020202020204" pitchFamily="34" charset="0"/>
              <a:buChar char="•"/>
              <a:defRPr sz="2200">
                <a:solidFill>
                  <a:srgbClr val="F98A3C"/>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sz="2000">
                <a:solidFill>
                  <a:srgbClr val="F98A3C"/>
                </a:solidFill>
                <a:latin typeface="Microsoft Sans Serif" panose="020B0604020202020204" pitchFamily="34" charset="0"/>
                <a:cs typeface="Microsoft Sans Serif" panose="020B0604020202020204" pitchFamily="34" charset="0"/>
              </a:defRPr>
            </a:lvl3pPr>
            <a:lvl4pPr marL="1657350" indent="-285750">
              <a:buFont typeface="Arial" panose="020B0604020202020204" pitchFamily="34" charset="0"/>
              <a:buChar char="•"/>
              <a:defRPr sz="1800">
                <a:solidFill>
                  <a:srgbClr val="F98A3C"/>
                </a:solidFill>
                <a:latin typeface="Microsoft Sans Serif" panose="020B0604020202020204" pitchFamily="34" charset="0"/>
                <a:cs typeface="Microsoft Sans Serif" panose="020B0604020202020204" pitchFamily="34" charset="0"/>
              </a:defRPr>
            </a:lvl4pPr>
            <a:lvl5pPr marL="2114550" indent="-285750">
              <a:buFont typeface="Arial" panose="020B0604020202020204" pitchFamily="34" charset="0"/>
              <a:buChar char="•"/>
              <a:defRPr sz="1600">
                <a:solidFill>
                  <a:srgbClr val="F98A3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22"/>
          <p:cNvSpPr>
            <a:spLocks noGrp="1"/>
          </p:cNvSpPr>
          <p:nvPr>
            <p:ph type="body" sz="quarter" idx="12"/>
          </p:nvPr>
        </p:nvSpPr>
        <p:spPr>
          <a:xfrm>
            <a:off x="8763000" y="5905500"/>
            <a:ext cx="3500651" cy="3856797"/>
          </a:xfrm>
        </p:spPr>
        <p:txBody>
          <a:bodyPr/>
          <a:lstStyle>
            <a:lvl1pPr marL="342900" indent="-342900">
              <a:buFont typeface="Arial" panose="020B0604020202020204" pitchFamily="34" charset="0"/>
              <a:buChar char="•"/>
              <a:defRPr sz="2400">
                <a:solidFill>
                  <a:srgbClr val="F98A3C"/>
                </a:solidFill>
                <a:latin typeface="Microsoft Sans Serif" panose="020B0604020202020204" pitchFamily="34" charset="0"/>
                <a:cs typeface="Microsoft Sans Serif" panose="020B0604020202020204" pitchFamily="34" charset="0"/>
              </a:defRPr>
            </a:lvl1pPr>
            <a:lvl2pPr marL="800100" indent="-342900">
              <a:buFont typeface="Arial" panose="020B0604020202020204" pitchFamily="34" charset="0"/>
              <a:buChar char="•"/>
              <a:defRPr sz="2200">
                <a:solidFill>
                  <a:srgbClr val="F98A3C"/>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sz="2000">
                <a:solidFill>
                  <a:srgbClr val="F98A3C"/>
                </a:solidFill>
                <a:latin typeface="Microsoft Sans Serif" panose="020B0604020202020204" pitchFamily="34" charset="0"/>
                <a:cs typeface="Microsoft Sans Serif" panose="020B0604020202020204" pitchFamily="34" charset="0"/>
              </a:defRPr>
            </a:lvl3pPr>
            <a:lvl4pPr marL="1657350" indent="-285750">
              <a:buFont typeface="Arial" panose="020B0604020202020204" pitchFamily="34" charset="0"/>
              <a:buChar char="•"/>
              <a:defRPr sz="1800">
                <a:solidFill>
                  <a:srgbClr val="F98A3C"/>
                </a:solidFill>
                <a:latin typeface="Microsoft Sans Serif" panose="020B0604020202020204" pitchFamily="34" charset="0"/>
                <a:cs typeface="Microsoft Sans Serif" panose="020B0604020202020204" pitchFamily="34" charset="0"/>
              </a:defRPr>
            </a:lvl4pPr>
            <a:lvl5pPr marL="2114550" indent="-285750">
              <a:buFont typeface="Arial" panose="020B0604020202020204" pitchFamily="34" charset="0"/>
              <a:buChar char="•"/>
              <a:defRPr sz="1600">
                <a:solidFill>
                  <a:srgbClr val="F98A3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27"/>
          <p:cNvSpPr>
            <a:spLocks noGrp="1"/>
          </p:cNvSpPr>
          <p:nvPr>
            <p:ph type="body" sz="quarter" idx="13"/>
          </p:nvPr>
        </p:nvSpPr>
        <p:spPr>
          <a:xfrm>
            <a:off x="11887200" y="1181100"/>
            <a:ext cx="5757862" cy="3146425"/>
          </a:xfrm>
        </p:spPr>
        <p:txBody>
          <a:bodyPr/>
          <a:lstStyle>
            <a:lvl1pPr marL="457200" indent="-457200">
              <a:buFont typeface="Arial" panose="020B0604020202020204" pitchFamily="34" charset="0"/>
              <a:buChar char="•"/>
              <a:defRPr sz="2400">
                <a:solidFill>
                  <a:srgbClr val="F98A3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sz="2200">
                <a:solidFill>
                  <a:schemeClr val="bg1"/>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sz="2000">
                <a:solidFill>
                  <a:schemeClr val="bg1"/>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sz="1800">
                <a:solidFill>
                  <a:schemeClr val="bg1"/>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sz="1600">
                <a:solidFill>
                  <a:schemeClr val="bg1"/>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29"/>
          <p:cNvSpPr>
            <a:spLocks noGrp="1"/>
          </p:cNvSpPr>
          <p:nvPr>
            <p:ph type="body" sz="quarter" idx="14"/>
          </p:nvPr>
        </p:nvSpPr>
        <p:spPr>
          <a:xfrm>
            <a:off x="1447800" y="1028700"/>
            <a:ext cx="4559300" cy="3733800"/>
          </a:xfrm>
        </p:spPr>
        <p:txBody>
          <a:bodyPr/>
          <a:lstStyle>
            <a:lvl1pPr marL="457200" indent="-457200">
              <a:buFont typeface="Arial" panose="020B0604020202020204" pitchFamily="34" charset="0"/>
              <a:buChar char="•"/>
              <a:defRPr>
                <a:solidFill>
                  <a:srgbClr val="F98A3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824847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4_Custom Layout">
    <p:bg>
      <p:bgPr>
        <a:solidFill>
          <a:srgbClr val="3A547C"/>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rcRect/>
          <a:stretch>
            <a:fillRect/>
          </a:stretch>
        </p:blipFill>
        <p:spPr>
          <a:xfrm>
            <a:off x="9514106" y="1351630"/>
            <a:ext cx="529603" cy="7636912"/>
          </a:xfrm>
          <a:prstGeom prst="rect">
            <a:avLst/>
          </a:prstGeom>
        </p:spPr>
      </p:pic>
      <p:pic>
        <p:nvPicPr>
          <p:cNvPr id="7" name="Picture 3"/>
          <p:cNvPicPr>
            <a:picLocks noChangeAspect="1"/>
          </p:cNvPicPr>
          <p:nvPr userDrawn="1"/>
        </p:nvPicPr>
        <p:blipFill>
          <a:blip r:embed="rId3"/>
          <a:srcRect/>
          <a:stretch>
            <a:fillRect/>
          </a:stretch>
        </p:blipFill>
        <p:spPr>
          <a:xfrm>
            <a:off x="10043708" y="-69558"/>
            <a:ext cx="5871119" cy="10962112"/>
          </a:xfrm>
          <a:prstGeom prst="rect">
            <a:avLst/>
          </a:prstGeom>
        </p:spPr>
      </p:pic>
      <p:sp>
        <p:nvSpPr>
          <p:cNvPr id="8" name="Text Placeholder 9"/>
          <p:cNvSpPr>
            <a:spLocks noGrp="1"/>
          </p:cNvSpPr>
          <p:nvPr>
            <p:ph type="body" sz="quarter" idx="10"/>
          </p:nvPr>
        </p:nvSpPr>
        <p:spPr>
          <a:xfrm>
            <a:off x="2590800" y="2614058"/>
            <a:ext cx="4611687" cy="5348842"/>
          </a:xfrm>
        </p:spPr>
        <p:txBody>
          <a:bodyPr/>
          <a:lstStyle>
            <a:lvl1pPr marL="457200" indent="-457200">
              <a:buFont typeface="Arial" panose="020B0604020202020204" pitchFamily="34" charset="0"/>
              <a:buChar char="•"/>
              <a:defRPr>
                <a:solidFill>
                  <a:srgbClr val="F98A3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11"/>
          <p:cNvSpPr>
            <a:spLocks noGrp="1"/>
          </p:cNvSpPr>
          <p:nvPr>
            <p:ph type="pic" sz="quarter" idx="11"/>
          </p:nvPr>
        </p:nvSpPr>
        <p:spPr>
          <a:xfrm>
            <a:off x="11201400" y="3162300"/>
            <a:ext cx="3733800" cy="1371600"/>
          </a:xfrm>
        </p:spPr>
        <p:txBody>
          <a:bodyPr/>
          <a:lstStyle/>
          <a:p>
            <a:endParaRPr lang="en-US"/>
          </a:p>
        </p:txBody>
      </p:sp>
      <p:sp>
        <p:nvSpPr>
          <p:cNvPr id="10" name="Picture Placeholder 11"/>
          <p:cNvSpPr>
            <a:spLocks noGrp="1"/>
          </p:cNvSpPr>
          <p:nvPr>
            <p:ph type="pic" sz="quarter" idx="12"/>
          </p:nvPr>
        </p:nvSpPr>
        <p:spPr>
          <a:xfrm>
            <a:off x="11201400" y="4838700"/>
            <a:ext cx="3733800" cy="1371600"/>
          </a:xfrm>
        </p:spPr>
        <p:txBody>
          <a:bodyPr/>
          <a:lstStyle/>
          <a:p>
            <a:endParaRPr lang="en-US"/>
          </a:p>
        </p:txBody>
      </p:sp>
      <p:sp>
        <p:nvSpPr>
          <p:cNvPr id="11" name="Picture Placeholder 11"/>
          <p:cNvSpPr>
            <a:spLocks noGrp="1"/>
          </p:cNvSpPr>
          <p:nvPr>
            <p:ph type="pic" sz="quarter" idx="13"/>
          </p:nvPr>
        </p:nvSpPr>
        <p:spPr>
          <a:xfrm>
            <a:off x="11201400" y="6515100"/>
            <a:ext cx="3733800" cy="1371600"/>
          </a:xfrm>
        </p:spPr>
        <p:txBody>
          <a:bodyPr/>
          <a:lstStyle/>
          <a:p>
            <a:endParaRPr lang="en-US"/>
          </a:p>
        </p:txBody>
      </p:sp>
    </p:spTree>
    <p:extLst>
      <p:ext uri="{BB962C8B-B14F-4D97-AF65-F5344CB8AC3E}">
        <p14:creationId xmlns:p14="http://schemas.microsoft.com/office/powerpoint/2010/main" val="14602119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5_Custom Layout">
    <p:bg>
      <p:bgPr>
        <a:solidFill>
          <a:srgbClr val="D9D9D9"/>
        </a:solidFill>
        <a:effectLst/>
      </p:bgPr>
    </p:bg>
    <p:spTree>
      <p:nvGrpSpPr>
        <p:cNvPr id="1" name=""/>
        <p:cNvGrpSpPr/>
        <p:nvPr/>
      </p:nvGrpSpPr>
      <p:grpSpPr>
        <a:xfrm>
          <a:off x="0" y="0"/>
          <a:ext cx="0" cy="0"/>
          <a:chOff x="0" y="0"/>
          <a:chExt cx="0" cy="0"/>
        </a:xfrm>
      </p:grpSpPr>
      <p:grpSp>
        <p:nvGrpSpPr>
          <p:cNvPr id="6" name="Group 2"/>
          <p:cNvGrpSpPr/>
          <p:nvPr userDrawn="1"/>
        </p:nvGrpSpPr>
        <p:grpSpPr>
          <a:xfrm>
            <a:off x="-457200" y="-190500"/>
            <a:ext cx="8349281" cy="10645111"/>
            <a:chOff x="0" y="0"/>
            <a:chExt cx="11132375" cy="14193481"/>
          </a:xfrm>
        </p:grpSpPr>
        <p:pic>
          <p:nvPicPr>
            <p:cNvPr id="7" name="Picture 3"/>
            <p:cNvPicPr>
              <a:picLocks noChangeAspect="1"/>
            </p:cNvPicPr>
            <p:nvPr/>
          </p:nvPicPr>
          <p:blipFill>
            <a:blip r:embed="rId2"/>
            <a:srcRect l="23872" r="23872"/>
            <a:stretch>
              <a:fillRect/>
            </a:stretch>
          </p:blipFill>
          <p:spPr>
            <a:xfrm>
              <a:off x="0" y="0"/>
              <a:ext cx="11132375" cy="14193481"/>
            </a:xfrm>
            <a:prstGeom prst="rect">
              <a:avLst/>
            </a:prstGeom>
          </p:spPr>
        </p:pic>
      </p:grpSp>
      <p:pic>
        <p:nvPicPr>
          <p:cNvPr id="8" name="Picture 4"/>
          <p:cNvPicPr>
            <a:picLocks noChangeAspect="1"/>
          </p:cNvPicPr>
          <p:nvPr userDrawn="1"/>
        </p:nvPicPr>
        <p:blipFill>
          <a:blip r:embed="rId3"/>
          <a:srcRect/>
          <a:stretch>
            <a:fillRect/>
          </a:stretch>
        </p:blipFill>
        <p:spPr>
          <a:xfrm>
            <a:off x="8156864" y="1324841"/>
            <a:ext cx="529603" cy="7636912"/>
          </a:xfrm>
          <a:prstGeom prst="rect">
            <a:avLst/>
          </a:prstGeom>
        </p:spPr>
      </p:pic>
      <p:sp>
        <p:nvSpPr>
          <p:cNvPr id="9" name="Text Placeholder 7"/>
          <p:cNvSpPr>
            <a:spLocks noGrp="1"/>
          </p:cNvSpPr>
          <p:nvPr>
            <p:ph type="body" sz="quarter" idx="10"/>
          </p:nvPr>
        </p:nvSpPr>
        <p:spPr>
          <a:xfrm>
            <a:off x="9144000" y="1020763"/>
            <a:ext cx="6248400" cy="769937"/>
          </a:xfrm>
        </p:spPr>
        <p:txBody>
          <a:bodyPr/>
          <a:lstStyle>
            <a:lvl1pPr>
              <a:defRPr sz="4400">
                <a:solidFill>
                  <a:srgbClr val="F98A3C"/>
                </a:solidFill>
                <a:latin typeface="Microsoft Sans Serif" panose="020B0604020202020204" pitchFamily="34" charset="0"/>
                <a:cs typeface="Microsoft Sans Serif" panose="020B0604020202020204" pitchFamily="34" charset="0"/>
              </a:defRPr>
            </a:lvl1pPr>
            <a:lvl2pPr>
              <a:defRPr>
                <a:solidFill>
                  <a:srgbClr val="F98A3C"/>
                </a:solidFill>
                <a:latin typeface="Microsoft Sans Serif" panose="020B0604020202020204" pitchFamily="34" charset="0"/>
                <a:cs typeface="Microsoft Sans Serif" panose="020B0604020202020204" pitchFamily="34" charset="0"/>
              </a:defRPr>
            </a:lvl2pPr>
            <a:lvl3pPr>
              <a:defRPr>
                <a:solidFill>
                  <a:srgbClr val="F98A3C"/>
                </a:solidFill>
                <a:latin typeface="Microsoft Sans Serif" panose="020B0604020202020204" pitchFamily="34" charset="0"/>
                <a:cs typeface="Microsoft Sans Serif" panose="020B0604020202020204" pitchFamily="34" charset="0"/>
              </a:defRPr>
            </a:lvl3pPr>
            <a:lvl4pPr>
              <a:defRPr>
                <a:solidFill>
                  <a:srgbClr val="F98A3C"/>
                </a:solidFill>
                <a:latin typeface="Microsoft Sans Serif" panose="020B0604020202020204" pitchFamily="34" charset="0"/>
                <a:cs typeface="Microsoft Sans Serif" panose="020B0604020202020204" pitchFamily="34" charset="0"/>
              </a:defRPr>
            </a:lvl4pPr>
            <a:lvl5pPr>
              <a:defRPr>
                <a:solidFill>
                  <a:srgbClr val="F98A3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p:txBody>
      </p:sp>
      <p:sp>
        <p:nvSpPr>
          <p:cNvPr id="10" name="Text Placeholder 9"/>
          <p:cNvSpPr>
            <a:spLocks noGrp="1"/>
          </p:cNvSpPr>
          <p:nvPr>
            <p:ph type="body" sz="quarter" idx="11"/>
          </p:nvPr>
        </p:nvSpPr>
        <p:spPr>
          <a:xfrm>
            <a:off x="9372600" y="1874145"/>
            <a:ext cx="7696200" cy="6926955"/>
          </a:xfrm>
        </p:spPr>
        <p:txBody>
          <a:bodyPr/>
          <a:lstStyle>
            <a:lvl1pPr marL="457200" indent="-4572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sz="3000">
                <a:solidFill>
                  <a:srgbClr val="3A547C"/>
                </a:solidFill>
                <a:latin typeface="Microsoft Sans Serif" panose="020B0604020202020204" pitchFamily="34" charset="0"/>
                <a:cs typeface="Microsoft Sans Serif" panose="020B0604020202020204" pitchFamily="34" charset="0"/>
              </a:defRPr>
            </a:lvl2pPr>
            <a:lvl3pPr marL="1371600" indent="-457200">
              <a:buFont typeface="Arial" panose="020B0604020202020204" pitchFamily="34" charset="0"/>
              <a:buChar char="•"/>
              <a:defRPr sz="2800">
                <a:solidFill>
                  <a:srgbClr val="3A547C"/>
                </a:solidFill>
                <a:latin typeface="Microsoft Sans Serif" panose="020B0604020202020204" pitchFamily="34" charset="0"/>
                <a:cs typeface="Microsoft Sans Serif" panose="020B0604020202020204" pitchFamily="34" charset="0"/>
              </a:defRPr>
            </a:lvl3pPr>
            <a:lvl4pPr marL="1828800" indent="-457200">
              <a:buFont typeface="Arial" panose="020B0604020202020204" pitchFamily="34" charset="0"/>
              <a:buChar char="•"/>
              <a:defRPr sz="2600">
                <a:solidFill>
                  <a:srgbClr val="3A547C"/>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sz="2400">
                <a:solidFill>
                  <a:srgbClr val="3A547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518793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6_Custom Layout">
    <p:bg>
      <p:bgPr>
        <a:solidFill>
          <a:srgbClr val="D9D9D9"/>
        </a:solidFill>
        <a:effectLst/>
      </p:bgPr>
    </p:bg>
    <p:spTree>
      <p:nvGrpSpPr>
        <p:cNvPr id="1" name=""/>
        <p:cNvGrpSpPr/>
        <p:nvPr/>
      </p:nvGrpSpPr>
      <p:grpSpPr>
        <a:xfrm>
          <a:off x="0" y="0"/>
          <a:ext cx="0" cy="0"/>
          <a:chOff x="0" y="0"/>
          <a:chExt cx="0" cy="0"/>
        </a:xfrm>
      </p:grpSpPr>
      <p:grpSp>
        <p:nvGrpSpPr>
          <p:cNvPr id="6" name="Group 2"/>
          <p:cNvGrpSpPr/>
          <p:nvPr userDrawn="1"/>
        </p:nvGrpSpPr>
        <p:grpSpPr>
          <a:xfrm>
            <a:off x="9938719" y="-181841"/>
            <a:ext cx="8349281" cy="10645111"/>
            <a:chOff x="0" y="0"/>
            <a:chExt cx="11132375" cy="14193481"/>
          </a:xfrm>
        </p:grpSpPr>
        <p:pic>
          <p:nvPicPr>
            <p:cNvPr id="7" name="Picture 3"/>
            <p:cNvPicPr>
              <a:picLocks noChangeAspect="1"/>
            </p:cNvPicPr>
            <p:nvPr/>
          </p:nvPicPr>
          <p:blipFill>
            <a:blip r:embed="rId2"/>
            <a:srcRect l="14260" r="33385"/>
            <a:stretch>
              <a:fillRect/>
            </a:stretch>
          </p:blipFill>
          <p:spPr>
            <a:xfrm>
              <a:off x="0" y="0"/>
              <a:ext cx="11132375" cy="14193481"/>
            </a:xfrm>
            <a:prstGeom prst="rect">
              <a:avLst/>
            </a:prstGeom>
          </p:spPr>
        </p:pic>
      </p:grpSp>
      <p:pic>
        <p:nvPicPr>
          <p:cNvPr id="8" name="Picture 4"/>
          <p:cNvPicPr>
            <a:picLocks noChangeAspect="1"/>
          </p:cNvPicPr>
          <p:nvPr userDrawn="1"/>
        </p:nvPicPr>
        <p:blipFill>
          <a:blip r:embed="rId3"/>
          <a:srcRect/>
          <a:stretch>
            <a:fillRect/>
          </a:stretch>
        </p:blipFill>
        <p:spPr>
          <a:xfrm>
            <a:off x="9428994" y="1333500"/>
            <a:ext cx="529603" cy="7636912"/>
          </a:xfrm>
          <a:prstGeom prst="rect">
            <a:avLst/>
          </a:prstGeom>
        </p:spPr>
      </p:pic>
      <p:sp>
        <p:nvSpPr>
          <p:cNvPr id="9" name="Text Placeholder 9"/>
          <p:cNvSpPr>
            <a:spLocks noGrp="1"/>
          </p:cNvSpPr>
          <p:nvPr>
            <p:ph type="body" sz="quarter" idx="12"/>
          </p:nvPr>
        </p:nvSpPr>
        <p:spPr>
          <a:xfrm>
            <a:off x="2077278" y="1872661"/>
            <a:ext cx="6019800" cy="2593698"/>
          </a:xfrm>
        </p:spPr>
        <p:txBody>
          <a:bodyPr/>
          <a:lstStyle>
            <a:lvl1pPr marL="457200" indent="-4572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3"/>
          </p:nvPr>
        </p:nvSpPr>
        <p:spPr>
          <a:xfrm>
            <a:off x="2077278" y="6066559"/>
            <a:ext cx="6019800" cy="2593698"/>
          </a:xfrm>
        </p:spPr>
        <p:txBody>
          <a:bodyPr/>
          <a:lstStyle>
            <a:lvl1pPr marL="457200" indent="-457200">
              <a:buFont typeface="Arial" panose="020B0604020202020204" pitchFamily="34" charset="0"/>
              <a:buChar char="•"/>
              <a:defRPr>
                <a:solidFill>
                  <a:srgbClr val="F98A3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940665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7_Custom Layout">
    <p:bg>
      <p:bgPr>
        <a:solidFill>
          <a:srgbClr val="D9D9D9"/>
        </a:solidFill>
        <a:effectLst/>
      </p:bgPr>
    </p:bg>
    <p:spTree>
      <p:nvGrpSpPr>
        <p:cNvPr id="1" name=""/>
        <p:cNvGrpSpPr/>
        <p:nvPr/>
      </p:nvGrpSpPr>
      <p:grpSpPr>
        <a:xfrm>
          <a:off x="0" y="0"/>
          <a:ext cx="0" cy="0"/>
          <a:chOff x="0" y="0"/>
          <a:chExt cx="0" cy="0"/>
        </a:xfrm>
      </p:grpSpPr>
      <p:grpSp>
        <p:nvGrpSpPr>
          <p:cNvPr id="6" name="Group 2"/>
          <p:cNvGrpSpPr/>
          <p:nvPr userDrawn="1"/>
        </p:nvGrpSpPr>
        <p:grpSpPr>
          <a:xfrm>
            <a:off x="-183199" y="-181841"/>
            <a:ext cx="8349281" cy="10645111"/>
            <a:chOff x="0" y="0"/>
            <a:chExt cx="11132375" cy="14193481"/>
          </a:xfrm>
        </p:grpSpPr>
        <p:pic>
          <p:nvPicPr>
            <p:cNvPr id="7" name="Picture 3"/>
            <p:cNvPicPr>
              <a:picLocks noChangeAspect="1"/>
            </p:cNvPicPr>
            <p:nvPr/>
          </p:nvPicPr>
          <p:blipFill>
            <a:blip r:embed="rId2"/>
            <a:srcRect l="29219" r="18524"/>
            <a:stretch>
              <a:fillRect/>
            </a:stretch>
          </p:blipFill>
          <p:spPr>
            <a:xfrm>
              <a:off x="0" y="0"/>
              <a:ext cx="11132375" cy="14193481"/>
            </a:xfrm>
            <a:prstGeom prst="rect">
              <a:avLst/>
            </a:prstGeom>
          </p:spPr>
        </p:pic>
      </p:grpSp>
      <p:pic>
        <p:nvPicPr>
          <p:cNvPr id="8" name="Picture 4"/>
          <p:cNvPicPr>
            <a:picLocks noChangeAspect="1"/>
          </p:cNvPicPr>
          <p:nvPr userDrawn="1"/>
        </p:nvPicPr>
        <p:blipFill>
          <a:blip r:embed="rId3"/>
          <a:srcRect/>
          <a:stretch>
            <a:fillRect/>
          </a:stretch>
        </p:blipFill>
        <p:spPr>
          <a:xfrm>
            <a:off x="8156864" y="1324841"/>
            <a:ext cx="529603" cy="7636912"/>
          </a:xfrm>
          <a:prstGeom prst="rect">
            <a:avLst/>
          </a:prstGeom>
        </p:spPr>
      </p:pic>
      <p:sp>
        <p:nvSpPr>
          <p:cNvPr id="9" name="Text Placeholder 9"/>
          <p:cNvSpPr>
            <a:spLocks noGrp="1"/>
          </p:cNvSpPr>
          <p:nvPr>
            <p:ph type="body" sz="quarter" idx="10"/>
          </p:nvPr>
        </p:nvSpPr>
        <p:spPr>
          <a:xfrm>
            <a:off x="9448800" y="1864002"/>
            <a:ext cx="6019800" cy="7699098"/>
          </a:xfrm>
        </p:spPr>
        <p:txBody>
          <a:bodyPr/>
          <a:lstStyle>
            <a:lvl1pPr marL="457200" indent="-457200">
              <a:buFont typeface="Arial" panose="020B0604020202020204" pitchFamily="34" charset="0"/>
              <a:buChar char="•"/>
              <a:defRPr>
                <a:solidFill>
                  <a:srgbClr val="F98A3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093166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8_Custom Layout">
    <p:bg>
      <p:bgPr>
        <a:solidFill>
          <a:srgbClr val="D9D9D9"/>
        </a:solidFill>
        <a:effectLst/>
      </p:bgPr>
    </p:bg>
    <p:spTree>
      <p:nvGrpSpPr>
        <p:cNvPr id="1" name=""/>
        <p:cNvGrpSpPr/>
        <p:nvPr/>
      </p:nvGrpSpPr>
      <p:grpSpPr>
        <a:xfrm>
          <a:off x="0" y="0"/>
          <a:ext cx="0" cy="0"/>
          <a:chOff x="0" y="0"/>
          <a:chExt cx="0" cy="0"/>
        </a:xfrm>
      </p:grpSpPr>
      <p:grpSp>
        <p:nvGrpSpPr>
          <p:cNvPr id="6" name="Group 2"/>
          <p:cNvGrpSpPr/>
          <p:nvPr userDrawn="1"/>
        </p:nvGrpSpPr>
        <p:grpSpPr>
          <a:xfrm>
            <a:off x="11511983" y="-181841"/>
            <a:ext cx="5944969" cy="10645111"/>
            <a:chOff x="0" y="0"/>
            <a:chExt cx="7926626" cy="14193481"/>
          </a:xfrm>
        </p:grpSpPr>
        <p:sp>
          <p:nvSpPr>
            <p:cNvPr id="7" name="AutoShape 3"/>
            <p:cNvSpPr/>
            <p:nvPr/>
          </p:nvSpPr>
          <p:spPr>
            <a:xfrm>
              <a:off x="0" y="0"/>
              <a:ext cx="7926626" cy="14193481"/>
            </a:xfrm>
            <a:prstGeom prst="rect">
              <a:avLst/>
            </a:prstGeom>
            <a:solidFill>
              <a:srgbClr val="FFFFFF"/>
            </a:solidFill>
          </p:spPr>
        </p:sp>
      </p:grpSp>
      <p:pic>
        <p:nvPicPr>
          <p:cNvPr id="8" name="Picture 4"/>
          <p:cNvPicPr>
            <a:picLocks noChangeAspect="1"/>
          </p:cNvPicPr>
          <p:nvPr userDrawn="1"/>
        </p:nvPicPr>
        <p:blipFill>
          <a:blip r:embed="rId2"/>
          <a:srcRect/>
          <a:stretch>
            <a:fillRect/>
          </a:stretch>
        </p:blipFill>
        <p:spPr>
          <a:xfrm>
            <a:off x="10989226" y="1324841"/>
            <a:ext cx="529603" cy="7636912"/>
          </a:xfrm>
          <a:prstGeom prst="rect">
            <a:avLst/>
          </a:prstGeom>
        </p:spPr>
      </p:pic>
      <p:sp>
        <p:nvSpPr>
          <p:cNvPr id="9" name="Picture Placeholder 10"/>
          <p:cNvSpPr>
            <a:spLocks noGrp="1"/>
          </p:cNvSpPr>
          <p:nvPr>
            <p:ph type="pic" sz="quarter" idx="10"/>
          </p:nvPr>
        </p:nvSpPr>
        <p:spPr>
          <a:xfrm>
            <a:off x="12877800" y="3848100"/>
            <a:ext cx="3124200" cy="1371600"/>
          </a:xfrm>
        </p:spPr>
        <p:txBody>
          <a:bodyPr/>
          <a:lstStyle/>
          <a:p>
            <a:endParaRPr lang="en-US"/>
          </a:p>
        </p:txBody>
      </p:sp>
      <p:sp>
        <p:nvSpPr>
          <p:cNvPr id="10" name="Picture Placeholder 12"/>
          <p:cNvSpPr>
            <a:spLocks noGrp="1"/>
          </p:cNvSpPr>
          <p:nvPr>
            <p:ph type="pic" sz="quarter" idx="11"/>
          </p:nvPr>
        </p:nvSpPr>
        <p:spPr>
          <a:xfrm>
            <a:off x="12192000" y="5524500"/>
            <a:ext cx="4572000" cy="990600"/>
          </a:xfrm>
        </p:spPr>
        <p:txBody>
          <a:bodyPr/>
          <a:lstStyle/>
          <a:p>
            <a:endParaRPr lang="en-US"/>
          </a:p>
        </p:txBody>
      </p:sp>
      <p:sp>
        <p:nvSpPr>
          <p:cNvPr id="11" name="Text Placeholder 14"/>
          <p:cNvSpPr>
            <a:spLocks noGrp="1"/>
          </p:cNvSpPr>
          <p:nvPr>
            <p:ph type="body" sz="quarter" idx="12"/>
          </p:nvPr>
        </p:nvSpPr>
        <p:spPr>
          <a:xfrm>
            <a:off x="1676400" y="952500"/>
            <a:ext cx="8686800" cy="8301037"/>
          </a:xfrm>
        </p:spPr>
        <p:txBody>
          <a:bodyPr/>
          <a:lstStyle>
            <a:lvl1pPr>
              <a:defRPr>
                <a:solidFill>
                  <a:srgbClr val="3A547C"/>
                </a:solidFill>
                <a:latin typeface="Microsoft Sans Serif" panose="020B0604020202020204" pitchFamily="34" charset="0"/>
                <a:cs typeface="Microsoft Sans Serif" panose="020B0604020202020204" pitchFamily="34" charset="0"/>
              </a:defRPr>
            </a:lvl1pPr>
            <a:lvl2pPr>
              <a:defRPr sz="3000">
                <a:solidFill>
                  <a:srgbClr val="3A547C"/>
                </a:solidFill>
                <a:latin typeface="Microsoft Sans Serif" panose="020B0604020202020204" pitchFamily="34" charset="0"/>
                <a:cs typeface="Microsoft Sans Serif" panose="020B0604020202020204" pitchFamily="34" charset="0"/>
              </a:defRPr>
            </a:lvl2pPr>
            <a:lvl3pPr>
              <a:defRPr sz="2800">
                <a:solidFill>
                  <a:srgbClr val="3A547C"/>
                </a:solidFill>
                <a:latin typeface="Microsoft Sans Serif" panose="020B0604020202020204" pitchFamily="34" charset="0"/>
                <a:cs typeface="Microsoft Sans Serif" panose="020B0604020202020204" pitchFamily="34" charset="0"/>
              </a:defRPr>
            </a:lvl3pPr>
            <a:lvl4pPr>
              <a:defRPr sz="2600">
                <a:solidFill>
                  <a:srgbClr val="3A547C"/>
                </a:solidFill>
                <a:latin typeface="Microsoft Sans Serif" panose="020B0604020202020204" pitchFamily="34" charset="0"/>
                <a:cs typeface="Microsoft Sans Serif" panose="020B0604020202020204" pitchFamily="34" charset="0"/>
              </a:defRPr>
            </a:lvl4pPr>
            <a:lvl5pPr>
              <a:defRPr sz="2400">
                <a:solidFill>
                  <a:srgbClr val="3A547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637575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9_Custom Layout">
    <p:bg>
      <p:bgPr>
        <a:solidFill>
          <a:srgbClr val="3A547C"/>
        </a:solidFill>
        <a:effectLst/>
      </p:bgPr>
    </p:bg>
    <p:spTree>
      <p:nvGrpSpPr>
        <p:cNvPr id="1" name=""/>
        <p:cNvGrpSpPr/>
        <p:nvPr/>
      </p:nvGrpSpPr>
      <p:grpSpPr>
        <a:xfrm>
          <a:off x="0" y="0"/>
          <a:ext cx="0" cy="0"/>
          <a:chOff x="0" y="0"/>
          <a:chExt cx="0" cy="0"/>
        </a:xfrm>
      </p:grpSpPr>
      <p:grpSp>
        <p:nvGrpSpPr>
          <p:cNvPr id="6" name="Group 2"/>
          <p:cNvGrpSpPr/>
          <p:nvPr userDrawn="1"/>
        </p:nvGrpSpPr>
        <p:grpSpPr>
          <a:xfrm>
            <a:off x="1310444" y="-181841"/>
            <a:ext cx="6855638" cy="10645111"/>
            <a:chOff x="0" y="0"/>
            <a:chExt cx="9140851" cy="14193481"/>
          </a:xfrm>
        </p:grpSpPr>
        <p:sp>
          <p:nvSpPr>
            <p:cNvPr id="7" name="AutoShape 3"/>
            <p:cNvSpPr/>
            <p:nvPr/>
          </p:nvSpPr>
          <p:spPr>
            <a:xfrm>
              <a:off x="0" y="0"/>
              <a:ext cx="9140851" cy="14193481"/>
            </a:xfrm>
            <a:prstGeom prst="rect">
              <a:avLst/>
            </a:prstGeom>
            <a:solidFill>
              <a:srgbClr val="FFFFFF"/>
            </a:solidFill>
          </p:spPr>
        </p:sp>
      </p:grpSp>
      <p:pic>
        <p:nvPicPr>
          <p:cNvPr id="8" name="Picture 10"/>
          <p:cNvPicPr>
            <a:picLocks noChangeAspect="1"/>
          </p:cNvPicPr>
          <p:nvPr userDrawn="1"/>
        </p:nvPicPr>
        <p:blipFill>
          <a:blip r:embed="rId2"/>
          <a:srcRect/>
          <a:stretch>
            <a:fillRect/>
          </a:stretch>
        </p:blipFill>
        <p:spPr>
          <a:xfrm>
            <a:off x="2161617" y="2570093"/>
            <a:ext cx="5079474" cy="5079474"/>
          </a:xfrm>
          <a:prstGeom prst="rect">
            <a:avLst/>
          </a:prstGeom>
        </p:spPr>
      </p:pic>
      <p:pic>
        <p:nvPicPr>
          <p:cNvPr id="9" name="Picture 8"/>
          <p:cNvPicPr>
            <a:picLocks noChangeAspect="1"/>
          </p:cNvPicPr>
          <p:nvPr userDrawn="1"/>
        </p:nvPicPr>
        <p:blipFill>
          <a:blip r:embed="rId3"/>
          <a:srcRect/>
          <a:stretch>
            <a:fillRect/>
          </a:stretch>
        </p:blipFill>
        <p:spPr>
          <a:xfrm>
            <a:off x="8156864" y="1324841"/>
            <a:ext cx="529603" cy="7636912"/>
          </a:xfrm>
          <a:prstGeom prst="rect">
            <a:avLst/>
          </a:prstGeom>
        </p:spPr>
      </p:pic>
      <p:sp>
        <p:nvSpPr>
          <p:cNvPr id="10" name="Text Placeholder 11"/>
          <p:cNvSpPr>
            <a:spLocks noGrp="1"/>
          </p:cNvSpPr>
          <p:nvPr>
            <p:ph type="body" sz="quarter" idx="10"/>
          </p:nvPr>
        </p:nvSpPr>
        <p:spPr>
          <a:xfrm>
            <a:off x="9372600" y="1325563"/>
            <a:ext cx="4038600" cy="1606550"/>
          </a:xfrm>
        </p:spPr>
        <p:txBody>
          <a:bodyPr>
            <a:normAutofit/>
          </a:bodyPr>
          <a:lstStyle>
            <a:lvl1pPr marL="0" indent="0">
              <a:buNone/>
              <a:defRPr sz="4000">
                <a:solidFill>
                  <a:srgbClr val="F98A3C"/>
                </a:solidFill>
                <a:latin typeface="Microsoft Sans Serif" panose="020B0604020202020204" pitchFamily="34" charset="0"/>
                <a:cs typeface="Microsoft Sans Serif" panose="020B0604020202020204" pitchFamily="34" charset="0"/>
              </a:defRPr>
            </a:lvl1pPr>
            <a:lvl2pPr>
              <a:defRPr>
                <a:solidFill>
                  <a:srgbClr val="F98A3C"/>
                </a:solidFill>
                <a:latin typeface="Microsoft Sans Serif" panose="020B0604020202020204" pitchFamily="34" charset="0"/>
                <a:cs typeface="Microsoft Sans Serif" panose="020B0604020202020204" pitchFamily="34" charset="0"/>
              </a:defRPr>
            </a:lvl2pPr>
            <a:lvl3pPr>
              <a:defRPr>
                <a:solidFill>
                  <a:srgbClr val="F98A3C"/>
                </a:solidFill>
                <a:latin typeface="Microsoft Sans Serif" panose="020B0604020202020204" pitchFamily="34" charset="0"/>
                <a:cs typeface="Microsoft Sans Serif" panose="020B0604020202020204" pitchFamily="34" charset="0"/>
              </a:defRPr>
            </a:lvl3pPr>
            <a:lvl4pPr>
              <a:defRPr>
                <a:solidFill>
                  <a:srgbClr val="F98A3C"/>
                </a:solidFill>
                <a:latin typeface="Microsoft Sans Serif" panose="020B0604020202020204" pitchFamily="34" charset="0"/>
                <a:cs typeface="Microsoft Sans Serif" panose="020B0604020202020204" pitchFamily="34" charset="0"/>
              </a:defRPr>
            </a:lvl4pPr>
            <a:lvl5pPr>
              <a:defRPr>
                <a:solidFill>
                  <a:srgbClr val="F98A3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p:txBody>
      </p:sp>
      <p:sp>
        <p:nvSpPr>
          <p:cNvPr id="11" name="Text Placeholder 13"/>
          <p:cNvSpPr>
            <a:spLocks noGrp="1"/>
          </p:cNvSpPr>
          <p:nvPr>
            <p:ph type="body" sz="quarter" idx="11"/>
          </p:nvPr>
        </p:nvSpPr>
        <p:spPr>
          <a:xfrm>
            <a:off x="9372600" y="3519488"/>
            <a:ext cx="7239000" cy="2690812"/>
          </a:xfrm>
        </p:spPr>
        <p:txBody>
          <a:bodyPr/>
          <a:lstStyle>
            <a:lvl1pPr marL="457200" indent="-457200">
              <a:buFont typeface="Arial" panose="020B0604020202020204" pitchFamily="34" charset="0"/>
              <a:buChar char="•"/>
              <a:defRPr>
                <a:solidFill>
                  <a:srgbClr val="D9D9D9"/>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3"/>
          <p:cNvSpPr>
            <a:spLocks noGrp="1"/>
          </p:cNvSpPr>
          <p:nvPr>
            <p:ph type="body" sz="quarter" idx="12"/>
          </p:nvPr>
        </p:nvSpPr>
        <p:spPr>
          <a:xfrm>
            <a:off x="9372600" y="6896100"/>
            <a:ext cx="7239000" cy="2690812"/>
          </a:xfrm>
        </p:spPr>
        <p:txBody>
          <a:bodyPr/>
          <a:lstStyle>
            <a:lvl1pPr marL="457200" indent="-457200">
              <a:buFont typeface="Arial" panose="020B0604020202020204" pitchFamily="34" charset="0"/>
              <a:buChar char="•"/>
              <a:defRPr>
                <a:solidFill>
                  <a:srgbClr val="D9D9D9"/>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496929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rgbClr val="3A547C"/>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rcRect/>
          <a:stretch>
            <a:fillRect/>
          </a:stretch>
        </p:blipFill>
        <p:spPr>
          <a:xfrm rot="-5400000">
            <a:off x="8920352" y="-3550768"/>
            <a:ext cx="529603" cy="7636912"/>
          </a:xfrm>
          <a:prstGeom prst="rect">
            <a:avLst/>
          </a:prstGeom>
        </p:spPr>
      </p:pic>
      <p:sp>
        <p:nvSpPr>
          <p:cNvPr id="8" name="Text Placeholder 11"/>
          <p:cNvSpPr>
            <a:spLocks noGrp="1"/>
          </p:cNvSpPr>
          <p:nvPr>
            <p:ph type="body" sz="quarter" idx="10"/>
          </p:nvPr>
        </p:nvSpPr>
        <p:spPr>
          <a:xfrm>
            <a:off x="935139" y="7664342"/>
            <a:ext cx="2570061" cy="609600"/>
          </a:xfrm>
        </p:spPr>
        <p:txBody>
          <a:bodyPr/>
          <a:lstStyle>
            <a:lvl1pPr marL="0" indent="0">
              <a:buNone/>
              <a:defRPr b="1">
                <a:solidFill>
                  <a:srgbClr val="F98A3C"/>
                </a:solidFill>
                <a:latin typeface="Microsoft Sans Serif" panose="020B0604020202020204" pitchFamily="34" charset="0"/>
                <a:cs typeface="Microsoft Sans Serif" panose="020B0604020202020204" pitchFamily="34" charset="0"/>
              </a:defRPr>
            </a:lvl1pPr>
            <a:lvl2pPr>
              <a:defRPr>
                <a:solidFill>
                  <a:srgbClr val="F98A3C"/>
                </a:solidFill>
                <a:latin typeface="Microsoft Sans Serif" panose="020B0604020202020204" pitchFamily="34" charset="0"/>
                <a:cs typeface="Microsoft Sans Serif" panose="020B0604020202020204" pitchFamily="34" charset="0"/>
              </a:defRPr>
            </a:lvl2pPr>
            <a:lvl3pPr>
              <a:defRPr>
                <a:solidFill>
                  <a:srgbClr val="F98A3C"/>
                </a:solidFill>
                <a:latin typeface="Microsoft Sans Serif" panose="020B0604020202020204" pitchFamily="34" charset="0"/>
                <a:cs typeface="Microsoft Sans Serif" panose="020B0604020202020204" pitchFamily="34" charset="0"/>
              </a:defRPr>
            </a:lvl3pPr>
            <a:lvl4pPr>
              <a:defRPr>
                <a:solidFill>
                  <a:srgbClr val="F98A3C"/>
                </a:solidFill>
                <a:latin typeface="Microsoft Sans Serif" panose="020B0604020202020204" pitchFamily="34" charset="0"/>
                <a:cs typeface="Microsoft Sans Serif" panose="020B0604020202020204" pitchFamily="34" charset="0"/>
              </a:defRPr>
            </a:lvl4pPr>
            <a:lvl5pPr>
              <a:defRPr>
                <a:solidFill>
                  <a:srgbClr val="F98A3C"/>
                </a:solidFill>
                <a:latin typeface="Microsoft Sans Serif" panose="020B0604020202020204" pitchFamily="34" charset="0"/>
                <a:cs typeface="Microsoft Sans Serif" panose="020B0604020202020204" pitchFamily="34" charset="0"/>
              </a:defRPr>
            </a:lvl5pPr>
          </a:lstStyle>
          <a:p>
            <a:pPr lvl="0"/>
            <a:r>
              <a:rPr lang="en-US" dirty="0"/>
              <a:t>Edit</a:t>
            </a:r>
          </a:p>
        </p:txBody>
      </p:sp>
      <p:sp>
        <p:nvSpPr>
          <p:cNvPr id="9" name="Text Placeholder 13"/>
          <p:cNvSpPr>
            <a:spLocks noGrp="1"/>
          </p:cNvSpPr>
          <p:nvPr>
            <p:ph type="body" sz="quarter" idx="11"/>
          </p:nvPr>
        </p:nvSpPr>
        <p:spPr>
          <a:xfrm>
            <a:off x="921390" y="8343900"/>
            <a:ext cx="2570162" cy="609600"/>
          </a:xfrm>
        </p:spPr>
        <p:txBody>
          <a:bodyPr/>
          <a:lstStyle>
            <a:lvl1pPr marL="0" indent="0">
              <a:buNone/>
              <a:defRPr>
                <a:solidFill>
                  <a:schemeClr val="bg1"/>
                </a:solidFill>
                <a:latin typeface="Microsoft Sans Serif" panose="020B0604020202020204" pitchFamily="34" charset="0"/>
                <a:cs typeface="Microsoft Sans Serif" panose="020B0604020202020204" pitchFamily="34" charset="0"/>
              </a:defRPr>
            </a:lvl1pPr>
            <a:lvl2pPr>
              <a:defRPr>
                <a:latin typeface="Microsoft Sans Serif" panose="020B0604020202020204" pitchFamily="34" charset="0"/>
                <a:cs typeface="Microsoft Sans Serif" panose="020B0604020202020204" pitchFamily="34" charset="0"/>
              </a:defRPr>
            </a:lvl2pPr>
            <a:lvl3pPr>
              <a:defRPr>
                <a:latin typeface="Microsoft Sans Serif" panose="020B0604020202020204" pitchFamily="34" charset="0"/>
                <a:cs typeface="Microsoft Sans Serif" panose="020B0604020202020204" pitchFamily="34" charset="0"/>
              </a:defRPr>
            </a:lvl3pPr>
            <a:lvl4pPr>
              <a:defRPr>
                <a:latin typeface="Microsoft Sans Serif" panose="020B0604020202020204" pitchFamily="34" charset="0"/>
                <a:cs typeface="Microsoft Sans Serif" panose="020B0604020202020204" pitchFamily="34" charset="0"/>
              </a:defRPr>
            </a:lvl4pPr>
            <a:lvl5pPr>
              <a:defRPr>
                <a:latin typeface="Microsoft Sans Serif" panose="020B0604020202020204" pitchFamily="34" charset="0"/>
                <a:cs typeface="Microsoft Sans Serif" panose="020B0604020202020204" pitchFamily="34" charset="0"/>
              </a:defRPr>
            </a:lvl5pPr>
          </a:lstStyle>
          <a:p>
            <a:pPr lvl="0"/>
            <a:r>
              <a:rPr lang="en-US" dirty="0"/>
              <a:t>Edit</a:t>
            </a:r>
          </a:p>
        </p:txBody>
      </p:sp>
      <p:pic>
        <p:nvPicPr>
          <p:cNvPr id="10" name="Picture 9"/>
          <p:cNvPicPr>
            <a:picLocks noChangeAspect="1"/>
          </p:cNvPicPr>
          <p:nvPr userDrawn="1"/>
        </p:nvPicPr>
        <p:blipFill>
          <a:blip r:embed="rId2"/>
          <a:srcRect/>
          <a:stretch>
            <a:fillRect/>
          </a:stretch>
        </p:blipFill>
        <p:spPr>
          <a:xfrm rot="-5400000">
            <a:off x="8920352" y="6213845"/>
            <a:ext cx="529603" cy="7636912"/>
          </a:xfrm>
          <a:prstGeom prst="rect">
            <a:avLst/>
          </a:prstGeom>
        </p:spPr>
      </p:pic>
      <p:sp>
        <p:nvSpPr>
          <p:cNvPr id="11" name="Text Placeholder 11"/>
          <p:cNvSpPr>
            <a:spLocks noGrp="1"/>
          </p:cNvSpPr>
          <p:nvPr>
            <p:ph type="body" sz="quarter" idx="12"/>
          </p:nvPr>
        </p:nvSpPr>
        <p:spPr>
          <a:xfrm>
            <a:off x="5507139" y="7658100"/>
            <a:ext cx="2570061" cy="609600"/>
          </a:xfrm>
        </p:spPr>
        <p:txBody>
          <a:bodyPr/>
          <a:lstStyle>
            <a:lvl1pPr marL="0" indent="0">
              <a:buNone/>
              <a:defRPr b="1">
                <a:solidFill>
                  <a:srgbClr val="F98A3C"/>
                </a:solidFill>
                <a:latin typeface="Microsoft Sans Serif" panose="020B0604020202020204" pitchFamily="34" charset="0"/>
                <a:cs typeface="Microsoft Sans Serif" panose="020B0604020202020204" pitchFamily="34" charset="0"/>
              </a:defRPr>
            </a:lvl1pPr>
            <a:lvl2pPr>
              <a:defRPr>
                <a:solidFill>
                  <a:srgbClr val="F98A3C"/>
                </a:solidFill>
                <a:latin typeface="Microsoft Sans Serif" panose="020B0604020202020204" pitchFamily="34" charset="0"/>
                <a:cs typeface="Microsoft Sans Serif" panose="020B0604020202020204" pitchFamily="34" charset="0"/>
              </a:defRPr>
            </a:lvl2pPr>
            <a:lvl3pPr>
              <a:defRPr>
                <a:solidFill>
                  <a:srgbClr val="F98A3C"/>
                </a:solidFill>
                <a:latin typeface="Microsoft Sans Serif" panose="020B0604020202020204" pitchFamily="34" charset="0"/>
                <a:cs typeface="Microsoft Sans Serif" panose="020B0604020202020204" pitchFamily="34" charset="0"/>
              </a:defRPr>
            </a:lvl3pPr>
            <a:lvl4pPr>
              <a:defRPr>
                <a:solidFill>
                  <a:srgbClr val="F98A3C"/>
                </a:solidFill>
                <a:latin typeface="Microsoft Sans Serif" panose="020B0604020202020204" pitchFamily="34" charset="0"/>
                <a:cs typeface="Microsoft Sans Serif" panose="020B0604020202020204" pitchFamily="34" charset="0"/>
              </a:defRPr>
            </a:lvl4pPr>
            <a:lvl5pPr>
              <a:defRPr>
                <a:solidFill>
                  <a:srgbClr val="F98A3C"/>
                </a:solidFill>
                <a:latin typeface="Microsoft Sans Serif" panose="020B0604020202020204" pitchFamily="34" charset="0"/>
                <a:cs typeface="Microsoft Sans Serif" panose="020B0604020202020204" pitchFamily="34" charset="0"/>
              </a:defRPr>
            </a:lvl5pPr>
          </a:lstStyle>
          <a:p>
            <a:pPr lvl="0"/>
            <a:r>
              <a:rPr lang="en-US" dirty="0"/>
              <a:t>Edit</a:t>
            </a:r>
          </a:p>
        </p:txBody>
      </p:sp>
      <p:sp>
        <p:nvSpPr>
          <p:cNvPr id="12" name="Text Placeholder 13"/>
          <p:cNvSpPr>
            <a:spLocks noGrp="1"/>
          </p:cNvSpPr>
          <p:nvPr>
            <p:ph type="body" sz="quarter" idx="13"/>
          </p:nvPr>
        </p:nvSpPr>
        <p:spPr>
          <a:xfrm>
            <a:off x="5507038" y="8337658"/>
            <a:ext cx="2570162" cy="609600"/>
          </a:xfrm>
        </p:spPr>
        <p:txBody>
          <a:bodyPr/>
          <a:lstStyle>
            <a:lvl1pPr marL="0" indent="0">
              <a:buNone/>
              <a:defRPr>
                <a:solidFill>
                  <a:schemeClr val="bg1"/>
                </a:solidFill>
                <a:latin typeface="Microsoft Sans Serif" panose="020B0604020202020204" pitchFamily="34" charset="0"/>
                <a:cs typeface="Microsoft Sans Serif" panose="020B0604020202020204" pitchFamily="34" charset="0"/>
              </a:defRPr>
            </a:lvl1pPr>
            <a:lvl2pPr>
              <a:defRPr>
                <a:latin typeface="Microsoft Sans Serif" panose="020B0604020202020204" pitchFamily="34" charset="0"/>
                <a:cs typeface="Microsoft Sans Serif" panose="020B0604020202020204" pitchFamily="34" charset="0"/>
              </a:defRPr>
            </a:lvl2pPr>
            <a:lvl3pPr>
              <a:defRPr>
                <a:latin typeface="Microsoft Sans Serif" panose="020B0604020202020204" pitchFamily="34" charset="0"/>
                <a:cs typeface="Microsoft Sans Serif" panose="020B0604020202020204" pitchFamily="34" charset="0"/>
              </a:defRPr>
            </a:lvl3pPr>
            <a:lvl4pPr>
              <a:defRPr>
                <a:latin typeface="Microsoft Sans Serif" panose="020B0604020202020204" pitchFamily="34" charset="0"/>
                <a:cs typeface="Microsoft Sans Serif" panose="020B0604020202020204" pitchFamily="34" charset="0"/>
              </a:defRPr>
            </a:lvl4pPr>
            <a:lvl5pPr>
              <a:defRPr>
                <a:latin typeface="Microsoft Sans Serif" panose="020B0604020202020204" pitchFamily="34" charset="0"/>
                <a:cs typeface="Microsoft Sans Serif" panose="020B0604020202020204" pitchFamily="34" charset="0"/>
              </a:defRPr>
            </a:lvl5pPr>
          </a:lstStyle>
          <a:p>
            <a:pPr lvl="0"/>
            <a:r>
              <a:rPr lang="en-US" dirty="0"/>
              <a:t>Edit</a:t>
            </a:r>
          </a:p>
        </p:txBody>
      </p:sp>
      <p:sp>
        <p:nvSpPr>
          <p:cNvPr id="13" name="Text Placeholder 11"/>
          <p:cNvSpPr>
            <a:spLocks noGrp="1"/>
          </p:cNvSpPr>
          <p:nvPr>
            <p:ph type="body" sz="quarter" idx="14"/>
          </p:nvPr>
        </p:nvSpPr>
        <p:spPr>
          <a:xfrm>
            <a:off x="10079139" y="7658100"/>
            <a:ext cx="2570061" cy="609600"/>
          </a:xfrm>
        </p:spPr>
        <p:txBody>
          <a:bodyPr/>
          <a:lstStyle>
            <a:lvl1pPr marL="0" indent="0">
              <a:buNone/>
              <a:defRPr b="1">
                <a:solidFill>
                  <a:schemeClr val="bg1"/>
                </a:solidFill>
                <a:latin typeface="Microsoft Sans Serif" panose="020B0604020202020204" pitchFamily="34" charset="0"/>
                <a:cs typeface="Microsoft Sans Serif" panose="020B0604020202020204" pitchFamily="34" charset="0"/>
              </a:defRPr>
            </a:lvl1pPr>
            <a:lvl2pPr>
              <a:defRPr>
                <a:solidFill>
                  <a:srgbClr val="F98A3C"/>
                </a:solidFill>
                <a:latin typeface="Microsoft Sans Serif" panose="020B0604020202020204" pitchFamily="34" charset="0"/>
                <a:cs typeface="Microsoft Sans Serif" panose="020B0604020202020204" pitchFamily="34" charset="0"/>
              </a:defRPr>
            </a:lvl2pPr>
            <a:lvl3pPr>
              <a:defRPr>
                <a:solidFill>
                  <a:srgbClr val="F98A3C"/>
                </a:solidFill>
                <a:latin typeface="Microsoft Sans Serif" panose="020B0604020202020204" pitchFamily="34" charset="0"/>
                <a:cs typeface="Microsoft Sans Serif" panose="020B0604020202020204" pitchFamily="34" charset="0"/>
              </a:defRPr>
            </a:lvl3pPr>
            <a:lvl4pPr>
              <a:defRPr>
                <a:solidFill>
                  <a:srgbClr val="F98A3C"/>
                </a:solidFill>
                <a:latin typeface="Microsoft Sans Serif" panose="020B0604020202020204" pitchFamily="34" charset="0"/>
                <a:cs typeface="Microsoft Sans Serif" panose="020B0604020202020204" pitchFamily="34" charset="0"/>
              </a:defRPr>
            </a:lvl4pPr>
            <a:lvl5pPr>
              <a:defRPr>
                <a:solidFill>
                  <a:srgbClr val="F98A3C"/>
                </a:solidFill>
                <a:latin typeface="Microsoft Sans Serif" panose="020B0604020202020204" pitchFamily="34" charset="0"/>
                <a:cs typeface="Microsoft Sans Serif" panose="020B0604020202020204" pitchFamily="34" charset="0"/>
              </a:defRPr>
            </a:lvl5pPr>
          </a:lstStyle>
          <a:p>
            <a:pPr lvl="0"/>
            <a:r>
              <a:rPr lang="en-US" dirty="0"/>
              <a:t>Edit</a:t>
            </a:r>
          </a:p>
        </p:txBody>
      </p:sp>
      <p:sp>
        <p:nvSpPr>
          <p:cNvPr id="14" name="Text Placeholder 13"/>
          <p:cNvSpPr>
            <a:spLocks noGrp="1"/>
          </p:cNvSpPr>
          <p:nvPr>
            <p:ph type="body" sz="quarter" idx="15"/>
          </p:nvPr>
        </p:nvSpPr>
        <p:spPr>
          <a:xfrm>
            <a:off x="10079038" y="8337658"/>
            <a:ext cx="2570162" cy="609600"/>
          </a:xfrm>
        </p:spPr>
        <p:txBody>
          <a:bodyPr/>
          <a:lstStyle>
            <a:lvl1pPr marL="0" indent="0">
              <a:buNone/>
              <a:defRPr>
                <a:solidFill>
                  <a:srgbClr val="F98A3C"/>
                </a:solidFill>
                <a:latin typeface="Microsoft Sans Serif" panose="020B0604020202020204" pitchFamily="34" charset="0"/>
                <a:cs typeface="Microsoft Sans Serif" panose="020B0604020202020204" pitchFamily="34" charset="0"/>
              </a:defRPr>
            </a:lvl1pPr>
            <a:lvl2pPr>
              <a:defRPr>
                <a:latin typeface="Microsoft Sans Serif" panose="020B0604020202020204" pitchFamily="34" charset="0"/>
                <a:cs typeface="Microsoft Sans Serif" panose="020B0604020202020204" pitchFamily="34" charset="0"/>
              </a:defRPr>
            </a:lvl2pPr>
            <a:lvl3pPr>
              <a:defRPr>
                <a:latin typeface="Microsoft Sans Serif" panose="020B0604020202020204" pitchFamily="34" charset="0"/>
                <a:cs typeface="Microsoft Sans Serif" panose="020B0604020202020204" pitchFamily="34" charset="0"/>
              </a:defRPr>
            </a:lvl3pPr>
            <a:lvl4pPr>
              <a:defRPr>
                <a:latin typeface="Microsoft Sans Serif" panose="020B0604020202020204" pitchFamily="34" charset="0"/>
                <a:cs typeface="Microsoft Sans Serif" panose="020B0604020202020204" pitchFamily="34" charset="0"/>
              </a:defRPr>
            </a:lvl4pPr>
            <a:lvl5pPr>
              <a:defRPr>
                <a:latin typeface="Microsoft Sans Serif" panose="020B0604020202020204" pitchFamily="34" charset="0"/>
                <a:cs typeface="Microsoft Sans Serif" panose="020B0604020202020204" pitchFamily="34" charset="0"/>
              </a:defRPr>
            </a:lvl5pPr>
          </a:lstStyle>
          <a:p>
            <a:pPr lvl="0"/>
            <a:r>
              <a:rPr lang="en-US" dirty="0"/>
              <a:t>Edit</a:t>
            </a:r>
          </a:p>
        </p:txBody>
      </p:sp>
      <p:sp>
        <p:nvSpPr>
          <p:cNvPr id="15" name="Text Placeholder 11"/>
          <p:cNvSpPr>
            <a:spLocks noGrp="1"/>
          </p:cNvSpPr>
          <p:nvPr>
            <p:ph type="body" sz="quarter" idx="16"/>
          </p:nvPr>
        </p:nvSpPr>
        <p:spPr>
          <a:xfrm>
            <a:off x="14651139" y="7658100"/>
            <a:ext cx="2570061" cy="609600"/>
          </a:xfrm>
        </p:spPr>
        <p:txBody>
          <a:bodyPr/>
          <a:lstStyle>
            <a:lvl1pPr marL="0" indent="0">
              <a:buNone/>
              <a:defRPr b="1">
                <a:solidFill>
                  <a:srgbClr val="F98A3C"/>
                </a:solidFill>
                <a:latin typeface="Microsoft Sans Serif" panose="020B0604020202020204" pitchFamily="34" charset="0"/>
                <a:cs typeface="Microsoft Sans Serif" panose="020B0604020202020204" pitchFamily="34" charset="0"/>
              </a:defRPr>
            </a:lvl1pPr>
            <a:lvl2pPr>
              <a:defRPr>
                <a:solidFill>
                  <a:srgbClr val="F98A3C"/>
                </a:solidFill>
                <a:latin typeface="Microsoft Sans Serif" panose="020B0604020202020204" pitchFamily="34" charset="0"/>
                <a:cs typeface="Microsoft Sans Serif" panose="020B0604020202020204" pitchFamily="34" charset="0"/>
              </a:defRPr>
            </a:lvl2pPr>
            <a:lvl3pPr>
              <a:defRPr>
                <a:solidFill>
                  <a:srgbClr val="F98A3C"/>
                </a:solidFill>
                <a:latin typeface="Microsoft Sans Serif" panose="020B0604020202020204" pitchFamily="34" charset="0"/>
                <a:cs typeface="Microsoft Sans Serif" panose="020B0604020202020204" pitchFamily="34" charset="0"/>
              </a:defRPr>
            </a:lvl3pPr>
            <a:lvl4pPr>
              <a:defRPr>
                <a:solidFill>
                  <a:srgbClr val="F98A3C"/>
                </a:solidFill>
                <a:latin typeface="Microsoft Sans Serif" panose="020B0604020202020204" pitchFamily="34" charset="0"/>
                <a:cs typeface="Microsoft Sans Serif" panose="020B0604020202020204" pitchFamily="34" charset="0"/>
              </a:defRPr>
            </a:lvl4pPr>
            <a:lvl5pPr>
              <a:defRPr>
                <a:solidFill>
                  <a:srgbClr val="F98A3C"/>
                </a:solidFill>
                <a:latin typeface="Microsoft Sans Serif" panose="020B0604020202020204" pitchFamily="34" charset="0"/>
                <a:cs typeface="Microsoft Sans Serif" panose="020B0604020202020204" pitchFamily="34" charset="0"/>
              </a:defRPr>
            </a:lvl5pPr>
          </a:lstStyle>
          <a:p>
            <a:pPr lvl="0"/>
            <a:r>
              <a:rPr lang="en-US" dirty="0"/>
              <a:t>Edit</a:t>
            </a:r>
          </a:p>
        </p:txBody>
      </p:sp>
      <p:sp>
        <p:nvSpPr>
          <p:cNvPr id="16" name="Text Placeholder 13"/>
          <p:cNvSpPr>
            <a:spLocks noGrp="1"/>
          </p:cNvSpPr>
          <p:nvPr>
            <p:ph type="body" sz="quarter" idx="17"/>
          </p:nvPr>
        </p:nvSpPr>
        <p:spPr>
          <a:xfrm>
            <a:off x="14651038" y="8337658"/>
            <a:ext cx="2570162" cy="609600"/>
          </a:xfrm>
        </p:spPr>
        <p:txBody>
          <a:bodyPr/>
          <a:lstStyle>
            <a:lvl1pPr marL="0" indent="0">
              <a:buNone/>
              <a:defRPr>
                <a:solidFill>
                  <a:schemeClr val="bg1"/>
                </a:solidFill>
                <a:latin typeface="Microsoft Sans Serif" panose="020B0604020202020204" pitchFamily="34" charset="0"/>
                <a:cs typeface="Microsoft Sans Serif" panose="020B0604020202020204" pitchFamily="34" charset="0"/>
              </a:defRPr>
            </a:lvl1pPr>
            <a:lvl2pPr>
              <a:defRPr>
                <a:latin typeface="Microsoft Sans Serif" panose="020B0604020202020204" pitchFamily="34" charset="0"/>
                <a:cs typeface="Microsoft Sans Serif" panose="020B0604020202020204" pitchFamily="34" charset="0"/>
              </a:defRPr>
            </a:lvl2pPr>
            <a:lvl3pPr>
              <a:defRPr>
                <a:latin typeface="Microsoft Sans Serif" panose="020B0604020202020204" pitchFamily="34" charset="0"/>
                <a:cs typeface="Microsoft Sans Serif" panose="020B0604020202020204" pitchFamily="34" charset="0"/>
              </a:defRPr>
            </a:lvl3pPr>
            <a:lvl4pPr>
              <a:defRPr>
                <a:latin typeface="Microsoft Sans Serif" panose="020B0604020202020204" pitchFamily="34" charset="0"/>
                <a:cs typeface="Microsoft Sans Serif" panose="020B0604020202020204" pitchFamily="34" charset="0"/>
              </a:defRPr>
            </a:lvl4pPr>
            <a:lvl5pPr>
              <a:defRPr>
                <a:latin typeface="Microsoft Sans Serif" panose="020B0604020202020204" pitchFamily="34" charset="0"/>
                <a:cs typeface="Microsoft Sans Serif" panose="020B0604020202020204" pitchFamily="34" charset="0"/>
              </a:defRPr>
            </a:lvl5pPr>
          </a:lstStyle>
          <a:p>
            <a:pPr lvl="0"/>
            <a:r>
              <a:rPr lang="en-US" dirty="0"/>
              <a:t>Edit</a:t>
            </a:r>
          </a:p>
        </p:txBody>
      </p:sp>
      <p:sp>
        <p:nvSpPr>
          <p:cNvPr id="17" name="Text Placeholder 2"/>
          <p:cNvSpPr>
            <a:spLocks noGrp="1"/>
          </p:cNvSpPr>
          <p:nvPr>
            <p:ph type="body" sz="quarter" idx="18"/>
          </p:nvPr>
        </p:nvSpPr>
        <p:spPr>
          <a:xfrm>
            <a:off x="1905000" y="3238500"/>
            <a:ext cx="13563600" cy="3810000"/>
          </a:xfrm>
        </p:spPr>
        <p:txBody>
          <a:bodyPr/>
          <a:lstStyle>
            <a:lvl1pPr marL="457200" indent="-457200">
              <a:buFont typeface="Arial" panose="020B0604020202020204" pitchFamily="34" charset="0"/>
              <a:buChar char="•"/>
              <a:defRPr sz="3200">
                <a:solidFill>
                  <a:schemeClr val="bg1"/>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sz="3000">
                <a:solidFill>
                  <a:schemeClr val="bg1"/>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sz="2800">
                <a:solidFill>
                  <a:schemeClr val="bg1"/>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sz="2600">
                <a:solidFill>
                  <a:schemeClr val="bg1"/>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sz="2400">
                <a:solidFill>
                  <a:schemeClr val="bg1"/>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963026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0_Custom Layout">
    <p:bg>
      <p:bgPr>
        <a:solidFill>
          <a:srgbClr val="D9D9D9"/>
        </a:solidFill>
        <a:effectLst/>
      </p:bgPr>
    </p:bg>
    <p:spTree>
      <p:nvGrpSpPr>
        <p:cNvPr id="1" name=""/>
        <p:cNvGrpSpPr/>
        <p:nvPr/>
      </p:nvGrpSpPr>
      <p:grpSpPr>
        <a:xfrm>
          <a:off x="0" y="0"/>
          <a:ext cx="0" cy="0"/>
          <a:chOff x="0" y="0"/>
          <a:chExt cx="0" cy="0"/>
        </a:xfrm>
      </p:grpSpPr>
      <p:grpSp>
        <p:nvGrpSpPr>
          <p:cNvPr id="6" name="Group 2"/>
          <p:cNvGrpSpPr/>
          <p:nvPr userDrawn="1"/>
        </p:nvGrpSpPr>
        <p:grpSpPr>
          <a:xfrm>
            <a:off x="-19878" y="-114300"/>
            <a:ext cx="8349281" cy="10645111"/>
            <a:chOff x="0" y="0"/>
            <a:chExt cx="11132375" cy="14193481"/>
          </a:xfrm>
        </p:grpSpPr>
        <p:pic>
          <p:nvPicPr>
            <p:cNvPr id="7" name="Picture 3"/>
            <p:cNvPicPr>
              <a:picLocks noChangeAspect="1"/>
            </p:cNvPicPr>
            <p:nvPr/>
          </p:nvPicPr>
          <p:blipFill>
            <a:blip r:embed="rId2"/>
            <a:srcRect l="20186" r="27557"/>
            <a:stretch>
              <a:fillRect/>
            </a:stretch>
          </p:blipFill>
          <p:spPr>
            <a:xfrm>
              <a:off x="0" y="0"/>
              <a:ext cx="11132375" cy="14193481"/>
            </a:xfrm>
            <a:prstGeom prst="rect">
              <a:avLst/>
            </a:prstGeom>
          </p:spPr>
        </p:pic>
      </p:grpSp>
      <p:pic>
        <p:nvPicPr>
          <p:cNvPr id="8" name="Picture 4"/>
          <p:cNvPicPr>
            <a:picLocks noChangeAspect="1"/>
          </p:cNvPicPr>
          <p:nvPr userDrawn="1"/>
        </p:nvPicPr>
        <p:blipFill>
          <a:blip r:embed="rId3"/>
          <a:srcRect/>
          <a:stretch>
            <a:fillRect/>
          </a:stretch>
        </p:blipFill>
        <p:spPr>
          <a:xfrm>
            <a:off x="8156864" y="1324841"/>
            <a:ext cx="529603" cy="7636912"/>
          </a:xfrm>
          <a:prstGeom prst="rect">
            <a:avLst/>
          </a:prstGeom>
        </p:spPr>
      </p:pic>
      <p:sp>
        <p:nvSpPr>
          <p:cNvPr id="9" name="Text Placeholder 11"/>
          <p:cNvSpPr>
            <a:spLocks noGrp="1"/>
          </p:cNvSpPr>
          <p:nvPr>
            <p:ph type="body" sz="quarter" idx="10"/>
          </p:nvPr>
        </p:nvSpPr>
        <p:spPr>
          <a:xfrm>
            <a:off x="9372600" y="1325563"/>
            <a:ext cx="4038600" cy="1606550"/>
          </a:xfrm>
        </p:spPr>
        <p:txBody>
          <a:bodyPr>
            <a:normAutofit/>
          </a:bodyPr>
          <a:lstStyle>
            <a:lvl1pPr marL="0" indent="0">
              <a:buNone/>
              <a:defRPr sz="4000">
                <a:solidFill>
                  <a:srgbClr val="3A547C"/>
                </a:solidFill>
                <a:latin typeface="Microsoft Sans Serif" panose="020B0604020202020204" pitchFamily="34" charset="0"/>
                <a:cs typeface="Microsoft Sans Serif" panose="020B0604020202020204" pitchFamily="34" charset="0"/>
              </a:defRPr>
            </a:lvl1pPr>
            <a:lvl2pPr>
              <a:defRPr>
                <a:solidFill>
                  <a:srgbClr val="F98A3C"/>
                </a:solidFill>
                <a:latin typeface="Microsoft Sans Serif" panose="020B0604020202020204" pitchFamily="34" charset="0"/>
                <a:cs typeface="Microsoft Sans Serif" panose="020B0604020202020204" pitchFamily="34" charset="0"/>
              </a:defRPr>
            </a:lvl2pPr>
            <a:lvl3pPr>
              <a:defRPr>
                <a:solidFill>
                  <a:srgbClr val="F98A3C"/>
                </a:solidFill>
                <a:latin typeface="Microsoft Sans Serif" panose="020B0604020202020204" pitchFamily="34" charset="0"/>
                <a:cs typeface="Microsoft Sans Serif" panose="020B0604020202020204" pitchFamily="34" charset="0"/>
              </a:defRPr>
            </a:lvl3pPr>
            <a:lvl4pPr>
              <a:defRPr>
                <a:solidFill>
                  <a:srgbClr val="F98A3C"/>
                </a:solidFill>
                <a:latin typeface="Microsoft Sans Serif" panose="020B0604020202020204" pitchFamily="34" charset="0"/>
                <a:cs typeface="Microsoft Sans Serif" panose="020B0604020202020204" pitchFamily="34" charset="0"/>
              </a:defRPr>
            </a:lvl4pPr>
            <a:lvl5pPr>
              <a:defRPr>
                <a:solidFill>
                  <a:srgbClr val="F98A3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p:txBody>
      </p:sp>
      <p:sp>
        <p:nvSpPr>
          <p:cNvPr id="10" name="Text Placeholder 13"/>
          <p:cNvSpPr>
            <a:spLocks noGrp="1"/>
          </p:cNvSpPr>
          <p:nvPr>
            <p:ph type="body" sz="quarter" idx="11"/>
          </p:nvPr>
        </p:nvSpPr>
        <p:spPr>
          <a:xfrm>
            <a:off x="9372600" y="3519488"/>
            <a:ext cx="7239000" cy="2690812"/>
          </a:xfrm>
        </p:spPr>
        <p:txBody>
          <a:bodyPr/>
          <a:lstStyle>
            <a:lvl1pPr marL="457200" indent="-4572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3"/>
          <p:cNvSpPr>
            <a:spLocks noGrp="1"/>
          </p:cNvSpPr>
          <p:nvPr>
            <p:ph type="body" sz="quarter" idx="12"/>
          </p:nvPr>
        </p:nvSpPr>
        <p:spPr>
          <a:xfrm>
            <a:off x="9372600" y="6896100"/>
            <a:ext cx="7239000" cy="2690812"/>
          </a:xfrm>
        </p:spPr>
        <p:txBody>
          <a:bodyPr/>
          <a:lstStyle>
            <a:lvl1pPr marL="457200" indent="-4572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040194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1_Custom Layout">
    <p:bg>
      <p:bgPr>
        <a:solidFill>
          <a:srgbClr val="D9D9D9"/>
        </a:solidFill>
        <a:effectLst/>
      </p:bgPr>
    </p:bg>
    <p:spTree>
      <p:nvGrpSpPr>
        <p:cNvPr id="1" name=""/>
        <p:cNvGrpSpPr/>
        <p:nvPr/>
      </p:nvGrpSpPr>
      <p:grpSpPr>
        <a:xfrm>
          <a:off x="0" y="0"/>
          <a:ext cx="0" cy="0"/>
          <a:chOff x="0" y="0"/>
          <a:chExt cx="0" cy="0"/>
        </a:xfrm>
      </p:grpSpPr>
      <p:sp>
        <p:nvSpPr>
          <p:cNvPr id="6" name="Text Placeholder 11"/>
          <p:cNvSpPr>
            <a:spLocks noGrp="1"/>
          </p:cNvSpPr>
          <p:nvPr>
            <p:ph type="body" sz="quarter" idx="10"/>
          </p:nvPr>
        </p:nvSpPr>
        <p:spPr>
          <a:xfrm>
            <a:off x="9372600" y="1325563"/>
            <a:ext cx="4038600" cy="1606550"/>
          </a:xfrm>
        </p:spPr>
        <p:txBody>
          <a:bodyPr>
            <a:normAutofit/>
          </a:bodyPr>
          <a:lstStyle>
            <a:lvl1pPr marL="0" indent="0">
              <a:buNone/>
              <a:defRPr sz="4000">
                <a:solidFill>
                  <a:srgbClr val="3A547C"/>
                </a:solidFill>
                <a:latin typeface="Microsoft Sans Serif" panose="020B0604020202020204" pitchFamily="34" charset="0"/>
                <a:cs typeface="Microsoft Sans Serif" panose="020B0604020202020204" pitchFamily="34" charset="0"/>
              </a:defRPr>
            </a:lvl1pPr>
            <a:lvl2pPr>
              <a:defRPr>
                <a:solidFill>
                  <a:srgbClr val="F98A3C"/>
                </a:solidFill>
                <a:latin typeface="Microsoft Sans Serif" panose="020B0604020202020204" pitchFamily="34" charset="0"/>
                <a:cs typeface="Microsoft Sans Serif" panose="020B0604020202020204" pitchFamily="34" charset="0"/>
              </a:defRPr>
            </a:lvl2pPr>
            <a:lvl3pPr>
              <a:defRPr>
                <a:solidFill>
                  <a:srgbClr val="F98A3C"/>
                </a:solidFill>
                <a:latin typeface="Microsoft Sans Serif" panose="020B0604020202020204" pitchFamily="34" charset="0"/>
                <a:cs typeface="Microsoft Sans Serif" panose="020B0604020202020204" pitchFamily="34" charset="0"/>
              </a:defRPr>
            </a:lvl3pPr>
            <a:lvl4pPr>
              <a:defRPr>
                <a:solidFill>
                  <a:srgbClr val="F98A3C"/>
                </a:solidFill>
                <a:latin typeface="Microsoft Sans Serif" panose="020B0604020202020204" pitchFamily="34" charset="0"/>
                <a:cs typeface="Microsoft Sans Serif" panose="020B0604020202020204" pitchFamily="34" charset="0"/>
              </a:defRPr>
            </a:lvl4pPr>
            <a:lvl5pPr>
              <a:defRPr>
                <a:solidFill>
                  <a:srgbClr val="F98A3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p:txBody>
      </p:sp>
      <p:sp>
        <p:nvSpPr>
          <p:cNvPr id="7" name="Text Placeholder 13"/>
          <p:cNvSpPr>
            <a:spLocks noGrp="1"/>
          </p:cNvSpPr>
          <p:nvPr>
            <p:ph type="body" sz="quarter" idx="11"/>
          </p:nvPr>
        </p:nvSpPr>
        <p:spPr>
          <a:xfrm>
            <a:off x="9372600" y="3519488"/>
            <a:ext cx="7239000" cy="2690812"/>
          </a:xfrm>
        </p:spPr>
        <p:txBody>
          <a:bodyPr/>
          <a:lstStyle>
            <a:lvl1pPr marL="457200" indent="-4572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3"/>
          <p:cNvSpPr>
            <a:spLocks noGrp="1"/>
          </p:cNvSpPr>
          <p:nvPr>
            <p:ph type="body" sz="quarter" idx="12"/>
          </p:nvPr>
        </p:nvSpPr>
        <p:spPr>
          <a:xfrm>
            <a:off x="9372600" y="6896100"/>
            <a:ext cx="7239000" cy="2690812"/>
          </a:xfrm>
        </p:spPr>
        <p:txBody>
          <a:bodyPr/>
          <a:lstStyle>
            <a:lvl1pPr marL="457200" indent="-4572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3"/>
          <p:cNvPicPr>
            <a:picLocks noChangeAspect="1"/>
          </p:cNvPicPr>
          <p:nvPr userDrawn="1"/>
        </p:nvPicPr>
        <p:blipFill>
          <a:blip r:embed="rId2"/>
          <a:srcRect l="22042" r="25668"/>
          <a:stretch>
            <a:fillRect/>
          </a:stretch>
        </p:blipFill>
        <p:spPr>
          <a:xfrm>
            <a:off x="-192417" y="-179259"/>
            <a:ext cx="8349281" cy="10645111"/>
          </a:xfrm>
          <a:prstGeom prst="rect">
            <a:avLst/>
          </a:prstGeom>
        </p:spPr>
      </p:pic>
      <p:pic>
        <p:nvPicPr>
          <p:cNvPr id="10" name="Picture 4"/>
          <p:cNvPicPr>
            <a:picLocks noChangeAspect="1"/>
          </p:cNvPicPr>
          <p:nvPr userDrawn="1"/>
        </p:nvPicPr>
        <p:blipFill>
          <a:blip r:embed="rId3"/>
          <a:srcRect/>
          <a:stretch>
            <a:fillRect/>
          </a:stretch>
        </p:blipFill>
        <p:spPr>
          <a:xfrm>
            <a:off x="8156864" y="1324841"/>
            <a:ext cx="529603" cy="7636912"/>
          </a:xfrm>
          <a:prstGeom prst="rect">
            <a:avLst/>
          </a:prstGeom>
        </p:spPr>
      </p:pic>
    </p:spTree>
    <p:extLst>
      <p:ext uri="{BB962C8B-B14F-4D97-AF65-F5344CB8AC3E}">
        <p14:creationId xmlns:p14="http://schemas.microsoft.com/office/powerpoint/2010/main" val="42443420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2_Custom Layout">
    <p:bg>
      <p:bgPr>
        <a:solidFill>
          <a:srgbClr val="D9D9D9"/>
        </a:solidFill>
        <a:effectLst/>
      </p:bgPr>
    </p:bg>
    <p:spTree>
      <p:nvGrpSpPr>
        <p:cNvPr id="1" name=""/>
        <p:cNvGrpSpPr/>
        <p:nvPr/>
      </p:nvGrpSpPr>
      <p:grpSpPr>
        <a:xfrm>
          <a:off x="0" y="0"/>
          <a:ext cx="0" cy="0"/>
          <a:chOff x="0" y="0"/>
          <a:chExt cx="0" cy="0"/>
        </a:xfrm>
      </p:grpSpPr>
      <p:grpSp>
        <p:nvGrpSpPr>
          <p:cNvPr id="6" name="Group 2"/>
          <p:cNvGrpSpPr/>
          <p:nvPr userDrawn="1"/>
        </p:nvGrpSpPr>
        <p:grpSpPr>
          <a:xfrm>
            <a:off x="-183199" y="-181841"/>
            <a:ext cx="8349281" cy="10645111"/>
            <a:chOff x="0" y="0"/>
            <a:chExt cx="11132375" cy="14193481"/>
          </a:xfrm>
        </p:grpSpPr>
        <p:pic>
          <p:nvPicPr>
            <p:cNvPr id="7" name="Picture 3"/>
            <p:cNvPicPr>
              <a:picLocks noChangeAspect="1"/>
            </p:cNvPicPr>
            <p:nvPr/>
          </p:nvPicPr>
          <p:blipFill>
            <a:blip r:embed="rId2"/>
            <a:srcRect t="7607" b="7607"/>
            <a:stretch>
              <a:fillRect/>
            </a:stretch>
          </p:blipFill>
          <p:spPr>
            <a:xfrm>
              <a:off x="0" y="0"/>
              <a:ext cx="11132375" cy="14193481"/>
            </a:xfrm>
            <a:prstGeom prst="rect">
              <a:avLst/>
            </a:prstGeom>
          </p:spPr>
        </p:pic>
      </p:grpSp>
      <p:pic>
        <p:nvPicPr>
          <p:cNvPr id="8" name="Picture 4"/>
          <p:cNvPicPr>
            <a:picLocks noChangeAspect="1"/>
          </p:cNvPicPr>
          <p:nvPr userDrawn="1"/>
        </p:nvPicPr>
        <p:blipFill>
          <a:blip r:embed="rId3"/>
          <a:srcRect/>
          <a:stretch>
            <a:fillRect/>
          </a:stretch>
        </p:blipFill>
        <p:spPr>
          <a:xfrm>
            <a:off x="8156864" y="1324841"/>
            <a:ext cx="529603" cy="7636912"/>
          </a:xfrm>
          <a:prstGeom prst="rect">
            <a:avLst/>
          </a:prstGeom>
        </p:spPr>
      </p:pic>
      <p:sp>
        <p:nvSpPr>
          <p:cNvPr id="9" name="Text Placeholder 11"/>
          <p:cNvSpPr>
            <a:spLocks noGrp="1"/>
          </p:cNvSpPr>
          <p:nvPr>
            <p:ph type="body" sz="quarter" idx="10"/>
          </p:nvPr>
        </p:nvSpPr>
        <p:spPr>
          <a:xfrm>
            <a:off x="9372600" y="1325563"/>
            <a:ext cx="4038600" cy="1606550"/>
          </a:xfrm>
        </p:spPr>
        <p:txBody>
          <a:bodyPr>
            <a:normAutofit/>
          </a:bodyPr>
          <a:lstStyle>
            <a:lvl1pPr marL="0" indent="0">
              <a:buNone/>
              <a:defRPr sz="4000">
                <a:solidFill>
                  <a:srgbClr val="3A547C"/>
                </a:solidFill>
                <a:latin typeface="Microsoft Sans Serif" panose="020B0604020202020204" pitchFamily="34" charset="0"/>
                <a:cs typeface="Microsoft Sans Serif" panose="020B0604020202020204" pitchFamily="34" charset="0"/>
              </a:defRPr>
            </a:lvl1pPr>
            <a:lvl2pPr>
              <a:defRPr>
                <a:solidFill>
                  <a:srgbClr val="F98A3C"/>
                </a:solidFill>
                <a:latin typeface="Microsoft Sans Serif" panose="020B0604020202020204" pitchFamily="34" charset="0"/>
                <a:cs typeface="Microsoft Sans Serif" panose="020B0604020202020204" pitchFamily="34" charset="0"/>
              </a:defRPr>
            </a:lvl2pPr>
            <a:lvl3pPr>
              <a:defRPr>
                <a:solidFill>
                  <a:srgbClr val="F98A3C"/>
                </a:solidFill>
                <a:latin typeface="Microsoft Sans Serif" panose="020B0604020202020204" pitchFamily="34" charset="0"/>
                <a:cs typeface="Microsoft Sans Serif" panose="020B0604020202020204" pitchFamily="34" charset="0"/>
              </a:defRPr>
            </a:lvl3pPr>
            <a:lvl4pPr>
              <a:defRPr>
                <a:solidFill>
                  <a:srgbClr val="F98A3C"/>
                </a:solidFill>
                <a:latin typeface="Microsoft Sans Serif" panose="020B0604020202020204" pitchFamily="34" charset="0"/>
                <a:cs typeface="Microsoft Sans Serif" panose="020B0604020202020204" pitchFamily="34" charset="0"/>
              </a:defRPr>
            </a:lvl4pPr>
            <a:lvl5pPr>
              <a:defRPr>
                <a:solidFill>
                  <a:srgbClr val="F98A3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p:txBody>
      </p:sp>
      <p:sp>
        <p:nvSpPr>
          <p:cNvPr id="10" name="Text Placeholder 13"/>
          <p:cNvSpPr>
            <a:spLocks noGrp="1"/>
          </p:cNvSpPr>
          <p:nvPr>
            <p:ph type="body" sz="quarter" idx="11"/>
          </p:nvPr>
        </p:nvSpPr>
        <p:spPr>
          <a:xfrm>
            <a:off x="9372600" y="3519488"/>
            <a:ext cx="7239000" cy="2690812"/>
          </a:xfrm>
        </p:spPr>
        <p:txBody>
          <a:bodyPr/>
          <a:lstStyle>
            <a:lvl1pPr marL="457200" indent="-4572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3"/>
          <p:cNvSpPr>
            <a:spLocks noGrp="1"/>
          </p:cNvSpPr>
          <p:nvPr>
            <p:ph type="body" sz="quarter" idx="12"/>
          </p:nvPr>
        </p:nvSpPr>
        <p:spPr>
          <a:xfrm>
            <a:off x="9372600" y="6896100"/>
            <a:ext cx="7239000" cy="2690812"/>
          </a:xfrm>
        </p:spPr>
        <p:txBody>
          <a:bodyPr/>
          <a:lstStyle>
            <a:lvl1pPr marL="457200" indent="-457200">
              <a:buFont typeface="Arial" panose="020B0604020202020204" pitchFamily="34" charset="0"/>
              <a:buChar char="•"/>
              <a:defRPr>
                <a:solidFill>
                  <a:srgbClr val="F98A3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a:solidFill>
                  <a:srgbClr val="F98A3C"/>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a:solidFill>
                  <a:srgbClr val="F98A3C"/>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a:solidFill>
                  <a:srgbClr val="F98A3C"/>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a:solidFill>
                  <a:srgbClr val="F98A3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25768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3_Custom Layout">
    <p:bg>
      <p:bgPr>
        <a:solidFill>
          <a:srgbClr val="3A547C"/>
        </a:solidFill>
        <a:effectLst/>
      </p:bgPr>
    </p:bg>
    <p:spTree>
      <p:nvGrpSpPr>
        <p:cNvPr id="1" name=""/>
        <p:cNvGrpSpPr/>
        <p:nvPr/>
      </p:nvGrpSpPr>
      <p:grpSpPr>
        <a:xfrm>
          <a:off x="0" y="0"/>
          <a:ext cx="0" cy="0"/>
          <a:chOff x="0" y="0"/>
          <a:chExt cx="0" cy="0"/>
        </a:xfrm>
      </p:grpSpPr>
      <p:grpSp>
        <p:nvGrpSpPr>
          <p:cNvPr id="6" name="Group 2"/>
          <p:cNvGrpSpPr/>
          <p:nvPr userDrawn="1"/>
        </p:nvGrpSpPr>
        <p:grpSpPr>
          <a:xfrm>
            <a:off x="7323848" y="-190500"/>
            <a:ext cx="10947092" cy="10662047"/>
            <a:chOff x="0" y="0"/>
            <a:chExt cx="14596123" cy="14216062"/>
          </a:xfrm>
        </p:grpSpPr>
        <p:pic>
          <p:nvPicPr>
            <p:cNvPr id="7" name="Picture 3"/>
            <p:cNvPicPr>
              <a:picLocks noChangeAspect="1"/>
            </p:cNvPicPr>
            <p:nvPr/>
          </p:nvPicPr>
          <p:blipFill>
            <a:blip r:embed="rId2">
              <a:alphaModFix amt="35000"/>
            </a:blip>
            <a:srcRect l="15775" r="15775"/>
            <a:stretch>
              <a:fillRect/>
            </a:stretch>
          </p:blipFill>
          <p:spPr>
            <a:xfrm>
              <a:off x="0" y="0"/>
              <a:ext cx="14596123" cy="14216062"/>
            </a:xfrm>
            <a:prstGeom prst="rect">
              <a:avLst/>
            </a:prstGeom>
          </p:spPr>
        </p:pic>
      </p:grpSp>
      <p:pic>
        <p:nvPicPr>
          <p:cNvPr id="8" name="Picture 5"/>
          <p:cNvPicPr>
            <a:picLocks noChangeAspect="1"/>
          </p:cNvPicPr>
          <p:nvPr userDrawn="1"/>
        </p:nvPicPr>
        <p:blipFill>
          <a:blip r:embed="rId3"/>
          <a:srcRect/>
          <a:stretch>
            <a:fillRect/>
          </a:stretch>
        </p:blipFill>
        <p:spPr>
          <a:xfrm rot="-5400000">
            <a:off x="11030891" y="-3687098"/>
            <a:ext cx="549921" cy="7929887"/>
          </a:xfrm>
          <a:prstGeom prst="rect">
            <a:avLst/>
          </a:prstGeom>
        </p:spPr>
      </p:pic>
      <p:pic>
        <p:nvPicPr>
          <p:cNvPr id="9" name="Picture 6"/>
          <p:cNvPicPr>
            <a:picLocks noChangeAspect="1"/>
          </p:cNvPicPr>
          <p:nvPr userDrawn="1"/>
        </p:nvPicPr>
        <p:blipFill>
          <a:blip r:embed="rId3"/>
          <a:srcRect/>
          <a:stretch>
            <a:fillRect/>
          </a:stretch>
        </p:blipFill>
        <p:spPr>
          <a:xfrm rot="-5400000">
            <a:off x="11030891" y="6057198"/>
            <a:ext cx="549921" cy="7929887"/>
          </a:xfrm>
          <a:prstGeom prst="rect">
            <a:avLst/>
          </a:prstGeom>
        </p:spPr>
      </p:pic>
      <p:pic>
        <p:nvPicPr>
          <p:cNvPr id="10" name="Picture 13"/>
          <p:cNvPicPr>
            <a:picLocks noChangeAspect="1"/>
          </p:cNvPicPr>
          <p:nvPr userDrawn="1"/>
        </p:nvPicPr>
        <p:blipFill>
          <a:blip r:embed="rId4"/>
          <a:srcRect/>
          <a:stretch>
            <a:fillRect/>
          </a:stretch>
        </p:blipFill>
        <p:spPr>
          <a:xfrm>
            <a:off x="1295400" y="7690501"/>
            <a:ext cx="1280265" cy="1283902"/>
          </a:xfrm>
          <a:prstGeom prst="rect">
            <a:avLst/>
          </a:prstGeom>
        </p:spPr>
      </p:pic>
      <p:sp>
        <p:nvSpPr>
          <p:cNvPr id="11" name="Text Placeholder 8"/>
          <p:cNvSpPr>
            <a:spLocks noGrp="1"/>
          </p:cNvSpPr>
          <p:nvPr>
            <p:ph type="body" sz="quarter" idx="10"/>
          </p:nvPr>
        </p:nvSpPr>
        <p:spPr>
          <a:xfrm>
            <a:off x="1295400" y="2247900"/>
            <a:ext cx="4419600" cy="2819400"/>
          </a:xfrm>
        </p:spPr>
        <p:txBody>
          <a:bodyPr/>
          <a:lstStyle>
            <a:lvl1pPr>
              <a:defRPr>
                <a:solidFill>
                  <a:srgbClr val="D9D9D9"/>
                </a:solidFill>
                <a:latin typeface="Microsoft Sans Serif" panose="020B0604020202020204" pitchFamily="34" charset="0"/>
                <a:cs typeface="Microsoft Sans Serif" panose="020B0604020202020204" pitchFamily="34" charset="0"/>
              </a:defRPr>
            </a:lvl1pPr>
            <a:lvl2pPr>
              <a:defRPr>
                <a:solidFill>
                  <a:srgbClr val="D9D9D9"/>
                </a:solidFill>
                <a:latin typeface="Microsoft Sans Serif" panose="020B0604020202020204" pitchFamily="34" charset="0"/>
                <a:cs typeface="Microsoft Sans Serif" panose="020B0604020202020204" pitchFamily="34" charset="0"/>
              </a:defRPr>
            </a:lvl2pPr>
            <a:lvl3pPr>
              <a:defRPr>
                <a:solidFill>
                  <a:srgbClr val="D9D9D9"/>
                </a:solidFill>
                <a:latin typeface="Microsoft Sans Serif" panose="020B0604020202020204" pitchFamily="34" charset="0"/>
                <a:cs typeface="Microsoft Sans Serif" panose="020B0604020202020204" pitchFamily="34" charset="0"/>
              </a:defRPr>
            </a:lvl3pPr>
            <a:lvl4pPr>
              <a:defRPr>
                <a:solidFill>
                  <a:srgbClr val="D9D9D9"/>
                </a:solidFill>
                <a:latin typeface="Microsoft Sans Serif" panose="020B0604020202020204" pitchFamily="34" charset="0"/>
                <a:cs typeface="Microsoft Sans Serif" panose="020B0604020202020204" pitchFamily="34" charset="0"/>
              </a:defRPr>
            </a:lvl4pPr>
            <a:lvl5pPr>
              <a:defRPr>
                <a:solidFill>
                  <a:srgbClr val="D9D9D9"/>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1"/>
          </p:nvPr>
        </p:nvSpPr>
        <p:spPr>
          <a:xfrm>
            <a:off x="8153400" y="1028700"/>
            <a:ext cx="8305800" cy="8540750"/>
          </a:xfrm>
        </p:spPr>
        <p:txBody>
          <a:bodyPr/>
          <a:lstStyle>
            <a:lvl1pPr marL="457200" indent="-4572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610482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4_Thank You">
    <p:bg>
      <p:bgPr>
        <a:solidFill>
          <a:srgbClr val="D9D9D9"/>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rcRect/>
          <a:stretch>
            <a:fillRect/>
          </a:stretch>
        </p:blipFill>
        <p:spPr>
          <a:xfrm rot="-5400000">
            <a:off x="8920352" y="-3550768"/>
            <a:ext cx="529603" cy="7636912"/>
          </a:xfrm>
          <a:prstGeom prst="rect">
            <a:avLst/>
          </a:prstGeom>
        </p:spPr>
      </p:pic>
      <p:pic>
        <p:nvPicPr>
          <p:cNvPr id="7" name="Picture 6"/>
          <p:cNvPicPr>
            <a:picLocks noChangeAspect="1"/>
          </p:cNvPicPr>
          <p:nvPr userDrawn="1"/>
        </p:nvPicPr>
        <p:blipFill>
          <a:blip r:embed="rId2"/>
          <a:srcRect/>
          <a:stretch>
            <a:fillRect/>
          </a:stretch>
        </p:blipFill>
        <p:spPr>
          <a:xfrm rot="-5400000">
            <a:off x="8920352" y="6213845"/>
            <a:ext cx="529603" cy="7636912"/>
          </a:xfrm>
          <a:prstGeom prst="rect">
            <a:avLst/>
          </a:prstGeom>
        </p:spPr>
      </p:pic>
      <p:pic>
        <p:nvPicPr>
          <p:cNvPr id="8" name="Picture 7"/>
          <p:cNvPicPr>
            <a:picLocks noChangeAspect="1"/>
          </p:cNvPicPr>
          <p:nvPr userDrawn="1"/>
        </p:nvPicPr>
        <p:blipFill>
          <a:blip r:embed="rId3"/>
          <a:srcRect/>
          <a:stretch>
            <a:fillRect/>
          </a:stretch>
        </p:blipFill>
        <p:spPr>
          <a:xfrm>
            <a:off x="7098192" y="8271737"/>
            <a:ext cx="4091616" cy="900156"/>
          </a:xfrm>
          <a:prstGeom prst="rect">
            <a:avLst/>
          </a:prstGeom>
        </p:spPr>
      </p:pic>
      <p:grpSp>
        <p:nvGrpSpPr>
          <p:cNvPr id="9" name="Group 2"/>
          <p:cNvGrpSpPr/>
          <p:nvPr userDrawn="1"/>
        </p:nvGrpSpPr>
        <p:grpSpPr>
          <a:xfrm>
            <a:off x="3871342" y="3162301"/>
            <a:ext cx="10627621" cy="914400"/>
            <a:chOff x="0" y="0"/>
            <a:chExt cx="14037469" cy="2459967"/>
          </a:xfrm>
        </p:grpSpPr>
        <p:sp>
          <p:nvSpPr>
            <p:cNvPr id="10" name="TextBox 3"/>
            <p:cNvSpPr txBox="1"/>
            <p:nvPr/>
          </p:nvSpPr>
          <p:spPr>
            <a:xfrm>
              <a:off x="0" y="0"/>
              <a:ext cx="14037469" cy="1000125"/>
            </a:xfrm>
            <a:prstGeom prst="rect">
              <a:avLst/>
            </a:prstGeom>
          </p:spPr>
          <p:txBody>
            <a:bodyPr lIns="0" tIns="0" rIns="0" bIns="0" rtlCol="0" anchor="t">
              <a:spAutoFit/>
            </a:bodyPr>
            <a:lstStyle/>
            <a:p>
              <a:pPr algn="ctr">
                <a:lnSpc>
                  <a:spcPts val="5943"/>
                </a:lnSpc>
              </a:pPr>
              <a:r>
                <a:rPr lang="en-US" sz="4952" b="1" spc="247" dirty="0">
                  <a:solidFill>
                    <a:srgbClr val="3B5A7C"/>
                  </a:solidFill>
                  <a:latin typeface="Montserrat Extra-Bold"/>
                </a:rPr>
                <a:t>Thank You!</a:t>
              </a:r>
            </a:p>
          </p:txBody>
        </p:sp>
        <p:sp>
          <p:nvSpPr>
            <p:cNvPr id="11" name="TextBox 4"/>
            <p:cNvSpPr txBox="1"/>
            <p:nvPr/>
          </p:nvSpPr>
          <p:spPr>
            <a:xfrm>
              <a:off x="0" y="1992659"/>
              <a:ext cx="14037469" cy="467308"/>
            </a:xfrm>
            <a:prstGeom prst="rect">
              <a:avLst/>
            </a:prstGeom>
          </p:spPr>
          <p:txBody>
            <a:bodyPr lIns="0" tIns="0" rIns="0" bIns="0" rtlCol="0" anchor="t">
              <a:spAutoFit/>
            </a:bodyPr>
            <a:lstStyle/>
            <a:p>
              <a:pPr algn="ctr">
                <a:lnSpc>
                  <a:spcPts val="2971"/>
                </a:lnSpc>
              </a:pPr>
              <a:endParaRPr lang="en-US" sz="2122" b="1" spc="212" dirty="0">
                <a:solidFill>
                  <a:srgbClr val="3B5A7C"/>
                </a:solidFill>
                <a:latin typeface="Montserrat Extra-Light"/>
              </a:endParaRPr>
            </a:p>
          </p:txBody>
        </p:sp>
      </p:grpSp>
      <p:sp>
        <p:nvSpPr>
          <p:cNvPr id="12" name="Text Placeholder 10"/>
          <p:cNvSpPr>
            <a:spLocks noGrp="1"/>
          </p:cNvSpPr>
          <p:nvPr>
            <p:ph type="body" sz="quarter" idx="10" hasCustomPrompt="1"/>
          </p:nvPr>
        </p:nvSpPr>
        <p:spPr>
          <a:xfrm>
            <a:off x="6781801" y="4829175"/>
            <a:ext cx="4724400" cy="2143125"/>
          </a:xfrm>
        </p:spPr>
        <p:txBody>
          <a:bodyPr/>
          <a:lstStyle>
            <a:lvl1pPr marL="0" indent="0" algn="ctr">
              <a:buNone/>
              <a:defRPr>
                <a:solidFill>
                  <a:srgbClr val="3A547C"/>
                </a:solidFill>
                <a:latin typeface="Microsoft Sans Serif" panose="020B0604020202020204" pitchFamily="34" charset="0"/>
                <a:cs typeface="Microsoft Sans Serif" panose="020B0604020202020204" pitchFamily="34" charset="0"/>
              </a:defRPr>
            </a:lvl1pPr>
            <a:lvl2pPr marL="0" indent="0" algn="ctr">
              <a:buNone/>
              <a:defRPr>
                <a:solidFill>
                  <a:srgbClr val="3A547C"/>
                </a:solidFill>
                <a:latin typeface="Microsoft Sans Serif" panose="020B0604020202020204" pitchFamily="34" charset="0"/>
                <a:cs typeface="Microsoft Sans Serif" panose="020B0604020202020204" pitchFamily="34" charset="0"/>
              </a:defRPr>
            </a:lvl2pPr>
            <a:lvl3pPr marL="0" indent="0" algn="ctr">
              <a:buNone/>
              <a:defRPr>
                <a:solidFill>
                  <a:srgbClr val="3A547C"/>
                </a:solidFill>
                <a:latin typeface="Microsoft Sans Serif" panose="020B0604020202020204" pitchFamily="34" charset="0"/>
                <a:cs typeface="Microsoft Sans Serif" panose="020B0604020202020204" pitchFamily="34" charset="0"/>
              </a:defRPr>
            </a:lvl3pPr>
            <a:lvl4pPr marL="1371600" indent="0" algn="ctr">
              <a:buNone/>
              <a:defRPr>
                <a:solidFill>
                  <a:srgbClr val="3A547C"/>
                </a:solidFill>
                <a:latin typeface="Microsoft Sans Serif" panose="020B0604020202020204" pitchFamily="34" charset="0"/>
                <a:cs typeface="Microsoft Sans Serif" panose="020B0604020202020204" pitchFamily="34" charset="0"/>
              </a:defRPr>
            </a:lvl4pPr>
            <a:lvl5pPr marL="1828800" indent="0" algn="ctr">
              <a:buNone/>
              <a:defRPr>
                <a:solidFill>
                  <a:srgbClr val="3A547C"/>
                </a:solidFill>
                <a:latin typeface="Microsoft Sans Serif" panose="020B0604020202020204" pitchFamily="34" charset="0"/>
                <a:cs typeface="Microsoft Sans Serif" panose="020B0604020202020204" pitchFamily="34" charset="0"/>
              </a:defRPr>
            </a:lvl5pPr>
          </a:lstStyle>
          <a:p>
            <a:pPr lvl="0"/>
            <a:r>
              <a:rPr lang="en-US" dirty="0"/>
              <a:t>Master text styles</a:t>
            </a:r>
          </a:p>
          <a:p>
            <a:pPr lvl="0"/>
            <a:endParaRPr lang="en-US" dirty="0"/>
          </a:p>
          <a:p>
            <a:pPr lvl="0"/>
            <a:endParaRPr lang="en-US" dirty="0"/>
          </a:p>
          <a:p>
            <a:pPr lvl="2"/>
            <a:endParaRPr lang="en-US" dirty="0"/>
          </a:p>
        </p:txBody>
      </p:sp>
    </p:spTree>
    <p:extLst>
      <p:ext uri="{BB962C8B-B14F-4D97-AF65-F5344CB8AC3E}">
        <p14:creationId xmlns:p14="http://schemas.microsoft.com/office/powerpoint/2010/main" val="3910713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rgbClr val="D9D9D9"/>
        </a:solidFill>
        <a:effectLst/>
      </p:bgPr>
    </p:bg>
    <p:spTree>
      <p:nvGrpSpPr>
        <p:cNvPr id="1" name=""/>
        <p:cNvGrpSpPr/>
        <p:nvPr/>
      </p:nvGrpSpPr>
      <p:grpSpPr>
        <a:xfrm>
          <a:off x="0" y="0"/>
          <a:ext cx="0" cy="0"/>
          <a:chOff x="0" y="0"/>
          <a:chExt cx="0" cy="0"/>
        </a:xfrm>
      </p:grpSpPr>
      <p:pic>
        <p:nvPicPr>
          <p:cNvPr id="12" name="Picture 2"/>
          <p:cNvPicPr>
            <a:picLocks noChangeAspect="1"/>
          </p:cNvPicPr>
          <p:nvPr userDrawn="1"/>
        </p:nvPicPr>
        <p:blipFill>
          <a:blip r:embed="rId2"/>
          <a:srcRect l="23220" r="23220"/>
          <a:stretch>
            <a:fillRect/>
          </a:stretch>
        </p:blipFill>
        <p:spPr>
          <a:xfrm>
            <a:off x="2260023" y="-181841"/>
            <a:ext cx="5871119" cy="10962112"/>
          </a:xfrm>
          <a:prstGeom prst="rect">
            <a:avLst/>
          </a:prstGeom>
        </p:spPr>
      </p:pic>
      <p:pic>
        <p:nvPicPr>
          <p:cNvPr id="6" name="Picture 18"/>
          <p:cNvPicPr>
            <a:picLocks noChangeAspect="1"/>
          </p:cNvPicPr>
          <p:nvPr userDrawn="1"/>
        </p:nvPicPr>
        <p:blipFill>
          <a:blip r:embed="rId3"/>
          <a:srcRect/>
          <a:stretch>
            <a:fillRect/>
          </a:stretch>
        </p:blipFill>
        <p:spPr>
          <a:xfrm>
            <a:off x="465574" y="8487628"/>
            <a:ext cx="1317554" cy="1324175"/>
          </a:xfrm>
          <a:prstGeom prst="rect">
            <a:avLst/>
          </a:prstGeom>
        </p:spPr>
      </p:pic>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410838" y="5482016"/>
            <a:ext cx="5800962" cy="3136529"/>
          </a:xfrm>
          <a:prstGeom prst="rect">
            <a:avLst/>
          </a:prstGeom>
        </p:spPr>
      </p:pic>
      <p:pic>
        <p:nvPicPr>
          <p:cNvPr id="8" name="Picture 3"/>
          <p:cNvPicPr>
            <a:picLocks noChangeAspect="1"/>
          </p:cNvPicPr>
          <p:nvPr userDrawn="1"/>
        </p:nvPicPr>
        <p:blipFill>
          <a:blip r:embed="rId5"/>
          <a:srcRect/>
          <a:stretch>
            <a:fillRect/>
          </a:stretch>
        </p:blipFill>
        <p:spPr>
          <a:xfrm>
            <a:off x="2255591" y="1338235"/>
            <a:ext cx="529603" cy="7636912"/>
          </a:xfrm>
          <a:prstGeom prst="rect">
            <a:avLst/>
          </a:prstGeom>
        </p:spPr>
      </p:pic>
      <p:sp>
        <p:nvSpPr>
          <p:cNvPr id="9" name="Text Placeholder 24"/>
          <p:cNvSpPr>
            <a:spLocks noGrp="1"/>
          </p:cNvSpPr>
          <p:nvPr>
            <p:ph type="body" sz="quarter" idx="10"/>
          </p:nvPr>
        </p:nvSpPr>
        <p:spPr>
          <a:xfrm>
            <a:off x="3429000" y="1379887"/>
            <a:ext cx="2555875" cy="768350"/>
          </a:xfrm>
        </p:spPr>
        <p:txBody>
          <a:bodyPr/>
          <a:lstStyle>
            <a:lvl1pPr marL="0" indent="0">
              <a:buNone/>
              <a:defRPr>
                <a:solidFill>
                  <a:srgbClr val="F98A3C"/>
                </a:solidFill>
                <a:latin typeface="Microsoft Sans Serif" panose="020B0604020202020204" pitchFamily="34" charset="0"/>
                <a:cs typeface="Microsoft Sans Serif" panose="020B0604020202020204" pitchFamily="34" charset="0"/>
              </a:defRPr>
            </a:lvl1pPr>
          </a:lstStyle>
          <a:p>
            <a:pPr lvl="0"/>
            <a:r>
              <a:rPr lang="en-US" dirty="0"/>
              <a:t>Edit Master text styles</a:t>
            </a:r>
          </a:p>
        </p:txBody>
      </p:sp>
      <p:sp>
        <p:nvSpPr>
          <p:cNvPr id="10" name="Text Placeholder 26"/>
          <p:cNvSpPr>
            <a:spLocks noGrp="1"/>
          </p:cNvSpPr>
          <p:nvPr>
            <p:ph type="body" sz="quarter" idx="11"/>
          </p:nvPr>
        </p:nvSpPr>
        <p:spPr>
          <a:xfrm>
            <a:off x="3429000" y="2931958"/>
            <a:ext cx="3276600" cy="6858000"/>
          </a:xfrm>
        </p:spPr>
        <p:txBody>
          <a:bodyPr/>
          <a:lstStyle>
            <a:lvl1pPr marL="457200" indent="-4572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sz="3000">
                <a:solidFill>
                  <a:schemeClr val="bg1"/>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sz="2800">
                <a:solidFill>
                  <a:schemeClr val="bg1"/>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sz="2600">
                <a:solidFill>
                  <a:schemeClr val="bg1"/>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sz="2400">
                <a:solidFill>
                  <a:schemeClr val="bg1"/>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28"/>
          <p:cNvSpPr>
            <a:spLocks noGrp="1"/>
          </p:cNvSpPr>
          <p:nvPr>
            <p:ph type="body" sz="quarter" idx="12"/>
          </p:nvPr>
        </p:nvSpPr>
        <p:spPr>
          <a:xfrm>
            <a:off x="8774948" y="1684141"/>
            <a:ext cx="5029200" cy="7453040"/>
          </a:xfrm>
        </p:spPr>
        <p:txBody>
          <a:bodyPr/>
          <a:lstStyle>
            <a:lvl1pPr marL="571500" indent="-571500">
              <a:buFont typeface="Arial" panose="020B0604020202020204" pitchFamily="34" charset="0"/>
              <a:buChar char="•"/>
              <a:defRPr sz="3600">
                <a:solidFill>
                  <a:srgbClr val="3A547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sz="3000">
                <a:solidFill>
                  <a:schemeClr val="bg1">
                    <a:lumMod val="50000"/>
                  </a:schemeClr>
                </a:solidFill>
                <a:latin typeface="Microsoft Sans Serif" panose="020B0604020202020204" pitchFamily="34" charset="0"/>
                <a:cs typeface="Microsoft Sans Serif" panose="020B0604020202020204" pitchFamily="34" charset="0"/>
              </a:defRPr>
            </a:lvl2pPr>
            <a:lvl3pPr marL="1371600" indent="-457200">
              <a:buFont typeface="Arial" panose="020B0604020202020204" pitchFamily="34" charset="0"/>
              <a:buChar char="•"/>
              <a:defRPr sz="2800">
                <a:solidFill>
                  <a:schemeClr val="bg1">
                    <a:lumMod val="50000"/>
                  </a:schemeClr>
                </a:solidFill>
                <a:latin typeface="Microsoft Sans Serif" panose="020B0604020202020204" pitchFamily="34" charset="0"/>
                <a:cs typeface="Microsoft Sans Serif" panose="020B0604020202020204" pitchFamily="34" charset="0"/>
              </a:defRPr>
            </a:lvl3pPr>
            <a:lvl4pPr marL="1828800" indent="-457200">
              <a:buFont typeface="Arial" panose="020B0604020202020204" pitchFamily="34" charset="0"/>
              <a:buChar char="•"/>
              <a:defRPr sz="2600">
                <a:solidFill>
                  <a:schemeClr val="bg1">
                    <a:lumMod val="50000"/>
                  </a:schemeClr>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sz="2400">
                <a:solidFill>
                  <a:schemeClr val="bg1">
                    <a:lumMod val="50000"/>
                  </a:schemeClr>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077887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rgbClr val="3A547C"/>
        </a:solidFill>
        <a:effectLst/>
      </p:bgPr>
    </p:bg>
    <p:spTree>
      <p:nvGrpSpPr>
        <p:cNvPr id="1" name=""/>
        <p:cNvGrpSpPr/>
        <p:nvPr/>
      </p:nvGrpSpPr>
      <p:grpSpPr>
        <a:xfrm>
          <a:off x="0" y="0"/>
          <a:ext cx="0" cy="0"/>
          <a:chOff x="0" y="0"/>
          <a:chExt cx="0" cy="0"/>
        </a:xfrm>
      </p:grpSpPr>
      <p:sp>
        <p:nvSpPr>
          <p:cNvPr id="6" name="Text Placeholder 8"/>
          <p:cNvSpPr>
            <a:spLocks noGrp="1"/>
          </p:cNvSpPr>
          <p:nvPr>
            <p:ph type="body" sz="quarter" idx="10"/>
          </p:nvPr>
        </p:nvSpPr>
        <p:spPr>
          <a:xfrm>
            <a:off x="609600" y="1333500"/>
            <a:ext cx="7086600" cy="5029200"/>
          </a:xfrm>
        </p:spPr>
        <p:txBody>
          <a:bodyPr/>
          <a:lstStyle>
            <a:lvl1pPr>
              <a:defRPr sz="3200">
                <a:solidFill>
                  <a:srgbClr val="F98A3C"/>
                </a:solidFill>
                <a:latin typeface="Microsoft Sans Serif" panose="020B0604020202020204" pitchFamily="34" charset="0"/>
                <a:cs typeface="Microsoft Sans Serif" panose="020B0604020202020204" pitchFamily="34" charset="0"/>
              </a:defRPr>
            </a:lvl1pPr>
            <a:lvl2pPr marL="742950" indent="-285750">
              <a:buFont typeface="Arial" panose="020B0604020202020204" pitchFamily="34" charset="0"/>
              <a:buChar char="•"/>
              <a:defRPr sz="3000">
                <a:solidFill>
                  <a:schemeClr val="bg1"/>
                </a:solidFill>
                <a:latin typeface="Microsoft Sans Serif" panose="020B0604020202020204" pitchFamily="34" charset="0"/>
                <a:cs typeface="Microsoft Sans Serif" panose="020B0604020202020204" pitchFamily="34" charset="0"/>
              </a:defRPr>
            </a:lvl2pPr>
            <a:lvl3pPr>
              <a:defRPr sz="2800">
                <a:solidFill>
                  <a:schemeClr val="bg1"/>
                </a:solidFill>
                <a:latin typeface="Microsoft Sans Serif" panose="020B0604020202020204" pitchFamily="34" charset="0"/>
                <a:cs typeface="Microsoft Sans Serif" panose="020B0604020202020204" pitchFamily="34" charset="0"/>
              </a:defRPr>
            </a:lvl3pPr>
            <a:lvl4pPr marL="1600200" indent="-228600">
              <a:buFont typeface="Arial" panose="020B0604020202020204" pitchFamily="34" charset="0"/>
              <a:buChar char="•"/>
              <a:defRPr sz="2600">
                <a:solidFill>
                  <a:schemeClr val="bg1"/>
                </a:solidFill>
                <a:latin typeface="Microsoft Sans Serif" panose="020B0604020202020204" pitchFamily="34" charset="0"/>
                <a:cs typeface="Microsoft Sans Serif" panose="020B0604020202020204" pitchFamily="34" charset="0"/>
              </a:defRPr>
            </a:lvl4pPr>
            <a:lvl5pPr marL="2057400" indent="-228600">
              <a:buFont typeface="Arial" panose="020B0604020202020204" pitchFamily="34" charset="0"/>
              <a:buChar char="•"/>
              <a:defRPr sz="2400">
                <a:solidFill>
                  <a:schemeClr val="bg1"/>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8"/>
          <p:cNvSpPr>
            <a:spLocks noGrp="1"/>
          </p:cNvSpPr>
          <p:nvPr>
            <p:ph type="body" sz="quarter" idx="11"/>
          </p:nvPr>
        </p:nvSpPr>
        <p:spPr>
          <a:xfrm>
            <a:off x="9144000" y="1333500"/>
            <a:ext cx="7086600" cy="5029200"/>
          </a:xfrm>
        </p:spPr>
        <p:txBody>
          <a:bodyPr/>
          <a:lstStyle>
            <a:lvl1pPr>
              <a:defRPr sz="3200">
                <a:solidFill>
                  <a:srgbClr val="F98A3C"/>
                </a:solidFill>
                <a:latin typeface="Microsoft Sans Serif" panose="020B0604020202020204" pitchFamily="34" charset="0"/>
                <a:cs typeface="Microsoft Sans Serif" panose="020B0604020202020204" pitchFamily="34" charset="0"/>
              </a:defRPr>
            </a:lvl1pPr>
            <a:lvl2pPr marL="742950" indent="-285750">
              <a:buFont typeface="Arial" panose="020B0604020202020204" pitchFamily="34" charset="0"/>
              <a:buChar char="•"/>
              <a:defRPr sz="3000">
                <a:solidFill>
                  <a:schemeClr val="bg1"/>
                </a:solidFill>
                <a:latin typeface="Microsoft Sans Serif" panose="020B0604020202020204" pitchFamily="34" charset="0"/>
                <a:cs typeface="Microsoft Sans Serif" panose="020B0604020202020204" pitchFamily="34" charset="0"/>
              </a:defRPr>
            </a:lvl2pPr>
            <a:lvl3pPr>
              <a:defRPr sz="2800">
                <a:solidFill>
                  <a:schemeClr val="bg1"/>
                </a:solidFill>
                <a:latin typeface="Microsoft Sans Serif" panose="020B0604020202020204" pitchFamily="34" charset="0"/>
                <a:cs typeface="Microsoft Sans Serif" panose="020B0604020202020204" pitchFamily="34" charset="0"/>
              </a:defRPr>
            </a:lvl3pPr>
            <a:lvl4pPr marL="1600200" indent="-228600">
              <a:buFont typeface="Arial" panose="020B0604020202020204" pitchFamily="34" charset="0"/>
              <a:buChar char="•"/>
              <a:defRPr sz="2600">
                <a:solidFill>
                  <a:schemeClr val="bg1"/>
                </a:solidFill>
                <a:latin typeface="Microsoft Sans Serif" panose="020B0604020202020204" pitchFamily="34" charset="0"/>
                <a:cs typeface="Microsoft Sans Serif" panose="020B0604020202020204" pitchFamily="34" charset="0"/>
              </a:defRPr>
            </a:lvl4pPr>
            <a:lvl5pPr marL="2057400" indent="-228600">
              <a:buFont typeface="Arial" panose="020B0604020202020204" pitchFamily="34" charset="0"/>
              <a:buChar char="•"/>
              <a:defRPr sz="2400">
                <a:solidFill>
                  <a:schemeClr val="bg1"/>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685597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6" name="Picture 2"/>
          <p:cNvPicPr>
            <a:picLocks noChangeAspect="1"/>
          </p:cNvPicPr>
          <p:nvPr userDrawn="1"/>
        </p:nvPicPr>
        <p:blipFill>
          <a:blip r:embed="rId2"/>
          <a:srcRect/>
          <a:stretch>
            <a:fillRect/>
          </a:stretch>
        </p:blipFill>
        <p:spPr>
          <a:xfrm rot="-5400000">
            <a:off x="7891874" y="-7917466"/>
            <a:ext cx="1180375" cy="17021077"/>
          </a:xfrm>
          <a:prstGeom prst="rect">
            <a:avLst/>
          </a:prstGeom>
        </p:spPr>
      </p:pic>
      <p:sp>
        <p:nvSpPr>
          <p:cNvPr id="7" name="Text Placeholder 9"/>
          <p:cNvSpPr>
            <a:spLocks noGrp="1"/>
          </p:cNvSpPr>
          <p:nvPr>
            <p:ph type="body" sz="quarter" idx="10"/>
          </p:nvPr>
        </p:nvSpPr>
        <p:spPr>
          <a:xfrm>
            <a:off x="304800" y="266700"/>
            <a:ext cx="15392400" cy="685800"/>
          </a:xfrm>
        </p:spPr>
        <p:txBody>
          <a:bodyPr>
            <a:noAutofit/>
          </a:bodyPr>
          <a:lstStyle>
            <a:lvl1pPr marL="0" indent="0">
              <a:buNone/>
              <a:defRPr sz="4000">
                <a:solidFill>
                  <a:schemeClr val="bg1"/>
                </a:solidFill>
                <a:latin typeface="Microsoft Sans Serif" panose="020B0604020202020204" pitchFamily="34" charset="0"/>
                <a:cs typeface="Microsoft Sans Serif" panose="020B06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Edit Master text styles</a:t>
            </a:r>
          </a:p>
        </p:txBody>
      </p:sp>
      <p:sp>
        <p:nvSpPr>
          <p:cNvPr id="8" name="Text Placeholder 2"/>
          <p:cNvSpPr>
            <a:spLocks noGrp="1"/>
          </p:cNvSpPr>
          <p:nvPr>
            <p:ph type="body" sz="quarter" idx="11"/>
          </p:nvPr>
        </p:nvSpPr>
        <p:spPr>
          <a:xfrm>
            <a:off x="914400" y="1943100"/>
            <a:ext cx="15544800" cy="6019800"/>
          </a:xfrm>
        </p:spPr>
        <p:txBody>
          <a:bodyPr/>
          <a:lstStyle>
            <a:lvl1pPr marL="457200" indent="-457200">
              <a:buFont typeface="Arial" panose="020B0604020202020204" pitchFamily="34" charset="0"/>
              <a:buChar char="•"/>
              <a:defRPr>
                <a:solidFill>
                  <a:srgbClr val="F98A3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sz="3000">
                <a:solidFill>
                  <a:schemeClr val="bg1">
                    <a:lumMod val="50000"/>
                  </a:schemeClr>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sz="2800">
                <a:solidFill>
                  <a:schemeClr val="bg1">
                    <a:lumMod val="50000"/>
                  </a:schemeClr>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sz="2600">
                <a:solidFill>
                  <a:schemeClr val="bg1">
                    <a:lumMod val="50000"/>
                  </a:schemeClr>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sz="2400">
                <a:solidFill>
                  <a:schemeClr val="bg1">
                    <a:lumMod val="50000"/>
                  </a:schemeClr>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153478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Custom Layout">
    <p:bg>
      <p:bgPr>
        <a:solidFill>
          <a:srgbClr val="D9D9D9"/>
        </a:solidFill>
        <a:effectLst/>
      </p:bgPr>
    </p:bg>
    <p:spTree>
      <p:nvGrpSpPr>
        <p:cNvPr id="1" name=""/>
        <p:cNvGrpSpPr/>
        <p:nvPr/>
      </p:nvGrpSpPr>
      <p:grpSpPr>
        <a:xfrm>
          <a:off x="0" y="0"/>
          <a:ext cx="0" cy="0"/>
          <a:chOff x="0" y="0"/>
          <a:chExt cx="0" cy="0"/>
        </a:xfrm>
      </p:grpSpPr>
      <p:pic>
        <p:nvPicPr>
          <p:cNvPr id="6" name="Picture 2"/>
          <p:cNvPicPr>
            <a:picLocks noChangeAspect="1"/>
          </p:cNvPicPr>
          <p:nvPr userDrawn="1"/>
        </p:nvPicPr>
        <p:blipFill>
          <a:blip r:embed="rId2"/>
          <a:srcRect/>
          <a:stretch>
            <a:fillRect/>
          </a:stretch>
        </p:blipFill>
        <p:spPr>
          <a:xfrm rot="-5400000">
            <a:off x="7891874" y="-7917466"/>
            <a:ext cx="1180375" cy="17021077"/>
          </a:xfrm>
          <a:prstGeom prst="rect">
            <a:avLst/>
          </a:prstGeom>
        </p:spPr>
      </p:pic>
      <p:sp>
        <p:nvSpPr>
          <p:cNvPr id="7" name="Text Placeholder 9"/>
          <p:cNvSpPr>
            <a:spLocks noGrp="1"/>
          </p:cNvSpPr>
          <p:nvPr>
            <p:ph type="body" sz="quarter" idx="10"/>
          </p:nvPr>
        </p:nvSpPr>
        <p:spPr>
          <a:xfrm>
            <a:off x="304800" y="266700"/>
            <a:ext cx="15392400" cy="685800"/>
          </a:xfrm>
        </p:spPr>
        <p:txBody>
          <a:bodyPr>
            <a:noAutofit/>
          </a:bodyPr>
          <a:lstStyle>
            <a:lvl1pPr marL="0" indent="0">
              <a:buNone/>
              <a:defRPr sz="4000">
                <a:solidFill>
                  <a:schemeClr val="bg1"/>
                </a:solidFill>
                <a:latin typeface="Microsoft Sans Serif" panose="020B0604020202020204" pitchFamily="34" charset="0"/>
                <a:cs typeface="Microsoft Sans Serif" panose="020B06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Edit Master text styles</a:t>
            </a:r>
          </a:p>
        </p:txBody>
      </p:sp>
      <p:sp>
        <p:nvSpPr>
          <p:cNvPr id="8" name="Text Placeholder 2"/>
          <p:cNvSpPr>
            <a:spLocks noGrp="1"/>
          </p:cNvSpPr>
          <p:nvPr>
            <p:ph type="body" sz="quarter" idx="11" hasCustomPrompt="1"/>
          </p:nvPr>
        </p:nvSpPr>
        <p:spPr>
          <a:xfrm>
            <a:off x="914400" y="1943100"/>
            <a:ext cx="15544800" cy="6019800"/>
          </a:xfrm>
        </p:spPr>
        <p:txBody>
          <a:bodyPr/>
          <a:lstStyle>
            <a:lvl1pPr marL="457200" indent="-457200">
              <a:buFont typeface="Arial" panose="020B0604020202020204" pitchFamily="34" charset="0"/>
              <a:buChar char="•"/>
              <a:defRPr>
                <a:solidFill>
                  <a:srgbClr val="F98A3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sz="3000">
                <a:solidFill>
                  <a:srgbClr val="3A547C"/>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sz="2800">
                <a:solidFill>
                  <a:srgbClr val="3A547C"/>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sz="2600">
                <a:solidFill>
                  <a:srgbClr val="3A547C"/>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sz="2400">
                <a:solidFill>
                  <a:srgbClr val="3A547C"/>
                </a:solidFill>
                <a:latin typeface="Microsoft Sans Serif" panose="020B0604020202020204" pitchFamily="34" charset="0"/>
                <a:cs typeface="Microsoft Sans Serif" panose="020B0604020202020204" pitchFamily="34" charset="0"/>
              </a:defRPr>
            </a:lvl5pPr>
          </a:lstStyle>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18"/>
          <p:cNvPicPr>
            <a:picLocks noChangeAspect="1"/>
          </p:cNvPicPr>
          <p:nvPr userDrawn="1"/>
        </p:nvPicPr>
        <p:blipFill>
          <a:blip r:embed="rId3"/>
          <a:srcRect/>
          <a:stretch>
            <a:fillRect/>
          </a:stretch>
        </p:blipFill>
        <p:spPr>
          <a:xfrm>
            <a:off x="16600523" y="8596212"/>
            <a:ext cx="1317554" cy="1324175"/>
          </a:xfrm>
          <a:prstGeom prst="rect">
            <a:avLst/>
          </a:prstGeom>
        </p:spPr>
      </p:pic>
    </p:spTree>
    <p:extLst>
      <p:ext uri="{BB962C8B-B14F-4D97-AF65-F5344CB8AC3E}">
        <p14:creationId xmlns:p14="http://schemas.microsoft.com/office/powerpoint/2010/main" val="3652135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Spokane, WA">
    <p:bg>
      <p:bgPr>
        <a:solidFill>
          <a:srgbClr val="D9D9D9"/>
        </a:solidFill>
        <a:effectLst/>
      </p:bgPr>
    </p:bg>
    <p:spTree>
      <p:nvGrpSpPr>
        <p:cNvPr id="1" name=""/>
        <p:cNvGrpSpPr/>
        <p:nvPr/>
      </p:nvGrpSpPr>
      <p:grpSpPr>
        <a:xfrm>
          <a:off x="0" y="0"/>
          <a:ext cx="0" cy="0"/>
          <a:chOff x="0" y="0"/>
          <a:chExt cx="0" cy="0"/>
        </a:xfrm>
      </p:grpSpPr>
      <p:pic>
        <p:nvPicPr>
          <p:cNvPr id="12" name="Picture 2"/>
          <p:cNvPicPr>
            <a:picLocks noChangeAspect="1"/>
          </p:cNvPicPr>
          <p:nvPr userDrawn="1"/>
        </p:nvPicPr>
        <p:blipFill>
          <a:blip r:embed="rId2"/>
          <a:srcRect l="23220" r="23220"/>
          <a:stretch>
            <a:fillRect/>
          </a:stretch>
        </p:blipFill>
        <p:spPr>
          <a:xfrm>
            <a:off x="2260023" y="-181841"/>
            <a:ext cx="5871119" cy="10962112"/>
          </a:xfrm>
          <a:prstGeom prst="rect">
            <a:avLst/>
          </a:prstGeom>
        </p:spPr>
      </p:pic>
      <p:pic>
        <p:nvPicPr>
          <p:cNvPr id="6" name="Picture 3"/>
          <p:cNvPicPr>
            <a:picLocks noChangeAspect="1"/>
          </p:cNvPicPr>
          <p:nvPr userDrawn="1"/>
        </p:nvPicPr>
        <p:blipFill>
          <a:blip r:embed="rId3"/>
          <a:srcRect/>
          <a:stretch>
            <a:fillRect/>
          </a:stretch>
        </p:blipFill>
        <p:spPr>
          <a:xfrm>
            <a:off x="2255591" y="1338235"/>
            <a:ext cx="529603" cy="7636912"/>
          </a:xfrm>
          <a:prstGeom prst="rect">
            <a:avLst/>
          </a:prstGeom>
        </p:spPr>
      </p:pic>
      <p:pic>
        <p:nvPicPr>
          <p:cNvPr id="7" name="Picture 11"/>
          <p:cNvPicPr>
            <a:picLocks noChangeAspect="1"/>
          </p:cNvPicPr>
          <p:nvPr userDrawn="1"/>
        </p:nvPicPr>
        <p:blipFill>
          <a:blip r:embed="rId4"/>
          <a:srcRect/>
          <a:stretch>
            <a:fillRect/>
          </a:stretch>
        </p:blipFill>
        <p:spPr>
          <a:xfrm>
            <a:off x="369923" y="8596212"/>
            <a:ext cx="1317554" cy="1324175"/>
          </a:xfrm>
          <a:prstGeom prst="rect">
            <a:avLst/>
          </a:prstGeom>
        </p:spPr>
      </p:pic>
      <p:pic>
        <p:nvPicPr>
          <p:cNvPr id="8" name="Picture 12"/>
          <p:cNvPicPr>
            <a:picLocks noChangeAspect="1"/>
          </p:cNvPicPr>
          <p:nvPr userDrawn="1"/>
        </p:nvPicPr>
        <p:blipFill>
          <a:blip r:embed="rId5"/>
          <a:srcRect l="341" r="341"/>
          <a:stretch>
            <a:fillRect/>
          </a:stretch>
        </p:blipFill>
        <p:spPr>
          <a:xfrm>
            <a:off x="2796425" y="3267778"/>
            <a:ext cx="5334717" cy="3580929"/>
          </a:xfrm>
          <a:prstGeom prst="rect">
            <a:avLst/>
          </a:prstGeom>
        </p:spPr>
      </p:pic>
      <p:pic>
        <p:nvPicPr>
          <p:cNvPr id="9" name="Picture 6"/>
          <p:cNvPicPr>
            <a:picLocks noChangeAspect="1"/>
          </p:cNvPicPr>
          <p:nvPr userDrawn="1"/>
        </p:nvPicPr>
        <p:blipFill>
          <a:blip r:embed="rId4">
            <a:alphaModFix amt="26000"/>
          </a:blip>
          <a:srcRect/>
          <a:stretch>
            <a:fillRect/>
          </a:stretch>
        </p:blipFill>
        <p:spPr>
          <a:xfrm>
            <a:off x="10759931" y="353412"/>
            <a:ext cx="9553037" cy="9580176"/>
          </a:xfrm>
          <a:prstGeom prst="rect">
            <a:avLst/>
          </a:prstGeom>
        </p:spPr>
      </p:pic>
      <p:sp>
        <p:nvSpPr>
          <p:cNvPr id="10" name="TextBox 4"/>
          <p:cNvSpPr txBox="1"/>
          <p:nvPr userDrawn="1"/>
        </p:nvSpPr>
        <p:spPr>
          <a:xfrm>
            <a:off x="3133171" y="1636554"/>
            <a:ext cx="4086231" cy="503782"/>
          </a:xfrm>
          <a:prstGeom prst="rect">
            <a:avLst/>
          </a:prstGeom>
        </p:spPr>
        <p:txBody>
          <a:bodyPr lIns="0" tIns="0" rIns="0" bIns="0" rtlCol="0" anchor="t">
            <a:spAutoFit/>
          </a:bodyPr>
          <a:lstStyle/>
          <a:p>
            <a:pPr>
              <a:lnSpc>
                <a:spcPts val="4011"/>
              </a:lnSpc>
            </a:pPr>
            <a:r>
              <a:rPr lang="en-US" sz="3343" b="1" spc="220" dirty="0">
                <a:solidFill>
                  <a:srgbClr val="F58431"/>
                </a:solidFill>
                <a:latin typeface="Montserrat Extra-Bold"/>
              </a:rPr>
              <a:t>SPOKANE, WA</a:t>
            </a:r>
          </a:p>
        </p:txBody>
      </p:sp>
      <p:sp>
        <p:nvSpPr>
          <p:cNvPr id="11" name="Text Placeholder 10"/>
          <p:cNvSpPr>
            <a:spLocks noGrp="1"/>
          </p:cNvSpPr>
          <p:nvPr>
            <p:ph type="body" sz="quarter" idx="10"/>
          </p:nvPr>
        </p:nvSpPr>
        <p:spPr>
          <a:xfrm>
            <a:off x="10210800" y="1560513"/>
            <a:ext cx="7772400" cy="7392987"/>
          </a:xfrm>
        </p:spPr>
        <p:txBody>
          <a:bodyPr/>
          <a:lstStyle>
            <a:lvl1pPr marL="457200" indent="-4572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sz="3000">
                <a:solidFill>
                  <a:srgbClr val="3A547C"/>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sz="2800">
                <a:solidFill>
                  <a:srgbClr val="3A547C"/>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sz="2600">
                <a:solidFill>
                  <a:srgbClr val="3A547C"/>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sz="2400">
                <a:solidFill>
                  <a:srgbClr val="3A547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Box 5"/>
          <p:cNvSpPr txBox="1"/>
          <p:nvPr userDrawn="1"/>
        </p:nvSpPr>
        <p:spPr>
          <a:xfrm>
            <a:off x="3133171" y="2156992"/>
            <a:ext cx="4086231" cy="779347"/>
          </a:xfrm>
          <a:prstGeom prst="rect">
            <a:avLst/>
          </a:prstGeom>
        </p:spPr>
        <p:txBody>
          <a:bodyPr lIns="0" tIns="0" rIns="0" bIns="0" rtlCol="0" anchor="t">
            <a:spAutoFit/>
          </a:bodyPr>
          <a:lstStyle/>
          <a:p>
            <a:pPr>
              <a:lnSpc>
                <a:spcPts val="3178"/>
              </a:lnSpc>
            </a:pPr>
            <a:r>
              <a:rPr lang="en-US" sz="1974" dirty="0">
                <a:solidFill>
                  <a:srgbClr val="FFFFFF"/>
                </a:solidFill>
                <a:latin typeface="Montserrat Extra-Bold"/>
              </a:rPr>
              <a:t>K</a:t>
            </a:r>
            <a:r>
              <a:rPr lang="en-US" sz="1974" dirty="0">
                <a:solidFill>
                  <a:srgbClr val="FFFFFF"/>
                </a:solidFill>
                <a:latin typeface="Montserrat Extra-Light"/>
              </a:rPr>
              <a:t>eytronic Headquarters</a:t>
            </a:r>
          </a:p>
          <a:p>
            <a:pPr>
              <a:lnSpc>
                <a:spcPts val="3178"/>
              </a:lnSpc>
            </a:pPr>
            <a:endParaRPr lang="en-US" sz="1974" dirty="0">
              <a:solidFill>
                <a:srgbClr val="FFFFFF"/>
              </a:solidFill>
              <a:latin typeface="Montserrat Extra-Light"/>
            </a:endParaRPr>
          </a:p>
        </p:txBody>
      </p:sp>
    </p:spTree>
    <p:extLst>
      <p:ext uri="{BB962C8B-B14F-4D97-AF65-F5344CB8AC3E}">
        <p14:creationId xmlns:p14="http://schemas.microsoft.com/office/powerpoint/2010/main" val="41620713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El Paso, TX">
    <p:bg>
      <p:bgPr>
        <a:solidFill>
          <a:srgbClr val="D9D9D9"/>
        </a:solidFill>
        <a:effectLst/>
      </p:bgPr>
    </p:bg>
    <p:spTree>
      <p:nvGrpSpPr>
        <p:cNvPr id="1" name=""/>
        <p:cNvGrpSpPr/>
        <p:nvPr/>
      </p:nvGrpSpPr>
      <p:grpSpPr>
        <a:xfrm>
          <a:off x="0" y="0"/>
          <a:ext cx="0" cy="0"/>
          <a:chOff x="0" y="0"/>
          <a:chExt cx="0" cy="0"/>
        </a:xfrm>
      </p:grpSpPr>
      <p:pic>
        <p:nvPicPr>
          <p:cNvPr id="6" name="Picture 6"/>
          <p:cNvPicPr>
            <a:picLocks noChangeAspect="1"/>
          </p:cNvPicPr>
          <p:nvPr userDrawn="1"/>
        </p:nvPicPr>
        <p:blipFill>
          <a:blip r:embed="rId2">
            <a:alphaModFix amt="26000"/>
          </a:blip>
          <a:srcRect/>
          <a:stretch>
            <a:fillRect/>
          </a:stretch>
        </p:blipFill>
        <p:spPr>
          <a:xfrm>
            <a:off x="-2920875" y="353412"/>
            <a:ext cx="9553037" cy="9580176"/>
          </a:xfrm>
          <a:prstGeom prst="rect">
            <a:avLst/>
          </a:prstGeom>
        </p:spPr>
      </p:pic>
      <p:pic>
        <p:nvPicPr>
          <p:cNvPr id="7" name="Picture 6"/>
          <p:cNvPicPr>
            <a:picLocks noChangeAspect="1"/>
          </p:cNvPicPr>
          <p:nvPr userDrawn="1"/>
        </p:nvPicPr>
        <p:blipFill>
          <a:blip r:embed="rId3"/>
          <a:srcRect l="23220" r="23220"/>
          <a:stretch>
            <a:fillRect/>
          </a:stretch>
        </p:blipFill>
        <p:spPr>
          <a:xfrm>
            <a:off x="10350403" y="-181841"/>
            <a:ext cx="5871119" cy="10962112"/>
          </a:xfrm>
          <a:prstGeom prst="rect">
            <a:avLst/>
          </a:prstGeom>
        </p:spPr>
      </p:pic>
      <p:pic>
        <p:nvPicPr>
          <p:cNvPr id="8" name="Picture 7"/>
          <p:cNvPicPr>
            <a:picLocks noChangeAspect="1"/>
          </p:cNvPicPr>
          <p:nvPr userDrawn="1"/>
        </p:nvPicPr>
        <p:blipFill>
          <a:blip r:embed="rId4"/>
          <a:srcRect/>
          <a:stretch>
            <a:fillRect/>
          </a:stretch>
        </p:blipFill>
        <p:spPr>
          <a:xfrm>
            <a:off x="10345971" y="1338235"/>
            <a:ext cx="529603" cy="7636912"/>
          </a:xfrm>
          <a:prstGeom prst="rect">
            <a:avLst/>
          </a:prstGeom>
        </p:spPr>
      </p:pic>
      <p:pic>
        <p:nvPicPr>
          <p:cNvPr id="9" name="Picture 11"/>
          <p:cNvPicPr>
            <a:picLocks noChangeAspect="1"/>
          </p:cNvPicPr>
          <p:nvPr userDrawn="1"/>
        </p:nvPicPr>
        <p:blipFill>
          <a:blip r:embed="rId5"/>
          <a:srcRect l="465" r="465"/>
          <a:stretch>
            <a:fillRect/>
          </a:stretch>
        </p:blipFill>
        <p:spPr>
          <a:xfrm>
            <a:off x="10886805" y="3267778"/>
            <a:ext cx="5334717" cy="3580929"/>
          </a:xfrm>
          <a:prstGeom prst="rect">
            <a:avLst/>
          </a:prstGeom>
        </p:spPr>
      </p:pic>
      <p:sp>
        <p:nvSpPr>
          <p:cNvPr id="10" name="TextBox 4"/>
          <p:cNvSpPr txBox="1"/>
          <p:nvPr userDrawn="1"/>
        </p:nvSpPr>
        <p:spPr>
          <a:xfrm>
            <a:off x="11223551" y="1338235"/>
            <a:ext cx="4534153" cy="503782"/>
          </a:xfrm>
          <a:prstGeom prst="rect">
            <a:avLst/>
          </a:prstGeom>
        </p:spPr>
        <p:txBody>
          <a:bodyPr lIns="0" tIns="0" rIns="0" bIns="0" rtlCol="0" anchor="t">
            <a:spAutoFit/>
          </a:bodyPr>
          <a:lstStyle/>
          <a:p>
            <a:pPr>
              <a:lnSpc>
                <a:spcPts val="4011"/>
              </a:lnSpc>
            </a:pPr>
            <a:r>
              <a:rPr lang="en-US" sz="3343" b="1" spc="220" dirty="0">
                <a:solidFill>
                  <a:srgbClr val="F58431"/>
                </a:solidFill>
                <a:latin typeface="Montserrat Extra-Bold"/>
              </a:rPr>
              <a:t>EL PASO, TEXAS</a:t>
            </a:r>
          </a:p>
        </p:txBody>
      </p:sp>
      <p:sp>
        <p:nvSpPr>
          <p:cNvPr id="11" name="TextBox 5"/>
          <p:cNvSpPr txBox="1"/>
          <p:nvPr userDrawn="1"/>
        </p:nvSpPr>
        <p:spPr>
          <a:xfrm>
            <a:off x="11223551" y="1914051"/>
            <a:ext cx="4086231" cy="376372"/>
          </a:xfrm>
          <a:prstGeom prst="rect">
            <a:avLst/>
          </a:prstGeom>
        </p:spPr>
        <p:txBody>
          <a:bodyPr lIns="0" tIns="0" rIns="0" bIns="0" rtlCol="0" anchor="t">
            <a:spAutoFit/>
          </a:bodyPr>
          <a:lstStyle/>
          <a:p>
            <a:pPr>
              <a:lnSpc>
                <a:spcPts val="3178"/>
              </a:lnSpc>
            </a:pPr>
            <a:r>
              <a:rPr lang="en-US" sz="1974" dirty="0">
                <a:solidFill>
                  <a:srgbClr val="FFFFFF"/>
                </a:solidFill>
                <a:latin typeface="Montserrat Extra-Bold"/>
              </a:rPr>
              <a:t>W</a:t>
            </a:r>
            <a:r>
              <a:rPr lang="en-US" sz="1974" dirty="0">
                <a:solidFill>
                  <a:srgbClr val="FFFFFF"/>
                </a:solidFill>
                <a:latin typeface="Montserrat Extra-Light"/>
              </a:rPr>
              <a:t>orldwide Distribution Center</a:t>
            </a:r>
          </a:p>
        </p:txBody>
      </p:sp>
      <p:sp>
        <p:nvSpPr>
          <p:cNvPr id="12" name="Text Placeholder 11"/>
          <p:cNvSpPr>
            <a:spLocks noGrp="1"/>
          </p:cNvSpPr>
          <p:nvPr>
            <p:ph type="body" sz="quarter" idx="10"/>
          </p:nvPr>
        </p:nvSpPr>
        <p:spPr>
          <a:xfrm>
            <a:off x="3225123" y="1562100"/>
            <a:ext cx="6147478" cy="8079989"/>
          </a:xfrm>
        </p:spPr>
        <p:txBody>
          <a:bodyPr/>
          <a:lstStyle>
            <a:lvl1pPr marL="457200" indent="-4572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sz="3000">
                <a:solidFill>
                  <a:srgbClr val="3A547C"/>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sz="2800">
                <a:solidFill>
                  <a:srgbClr val="3A547C"/>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sz="2600">
                <a:solidFill>
                  <a:srgbClr val="3A547C"/>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sz="2400">
                <a:solidFill>
                  <a:srgbClr val="3A547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2544765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913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80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57300" y="9534525"/>
            <a:ext cx="4114800" cy="547688"/>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6057900" y="9534525"/>
            <a:ext cx="6172200" cy="54768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915900" y="9534525"/>
            <a:ext cx="4114800" cy="547688"/>
          </a:xfrm>
          <a:prstGeom prst="rect">
            <a:avLst/>
          </a:prstGeom>
        </p:spPr>
        <p:txBody>
          <a:bodyPr vert="horz" lIns="91440" tIns="45720" rIns="91440" bIns="45720" rtlCol="0" anchor="ctr"/>
          <a:lstStyle>
            <a:lvl1pPr algn="r">
              <a:defRPr sz="1200">
                <a:solidFill>
                  <a:schemeClr val="tx1">
                    <a:tint val="75000"/>
                  </a:schemeClr>
                </a:solidFill>
              </a:defRPr>
            </a:lvl1pPr>
          </a:lstStyle>
          <a:p>
            <a:fld id="{D42B7DF9-A828-460E-9B3C-5EFD9EF4F22A}" type="slidenum">
              <a:rPr lang="en-US" smtClean="0"/>
              <a:t>‹#›</a:t>
            </a:fld>
            <a:endParaRPr lang="en-US"/>
          </a:p>
        </p:txBody>
      </p:sp>
    </p:spTree>
    <p:extLst>
      <p:ext uri="{BB962C8B-B14F-4D97-AF65-F5344CB8AC3E}">
        <p14:creationId xmlns:p14="http://schemas.microsoft.com/office/powerpoint/2010/main" val="4031985243"/>
      </p:ext>
    </p:extLst>
  </p:cSld>
  <p:clrMap bg1="lt1" tx1="dk1" bg2="lt2" tx2="dk2" accent1="accent1" accent2="accent2" accent3="accent3" accent4="accent4" accent5="accent5" accent6="accent6" hlink="hlink" folHlink="folHlink"/>
  <p:sldLayoutIdLst>
    <p:sldLayoutId id="2147483699" r:id="rId1"/>
    <p:sldLayoutId id="2147483734" r:id="rId2"/>
    <p:sldLayoutId id="2147483731" r:id="rId3"/>
    <p:sldLayoutId id="2147483701"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35" r:id="rId16"/>
    <p:sldLayoutId id="2147483736" r:id="rId17"/>
    <p:sldLayoutId id="2147483714" r:id="rId18"/>
    <p:sldLayoutId id="2147483715" r:id="rId19"/>
    <p:sldLayoutId id="2147483716" r:id="rId20"/>
    <p:sldLayoutId id="2147483717" r:id="rId21"/>
    <p:sldLayoutId id="2147483718" r:id="rId22"/>
    <p:sldLayoutId id="2147483719" r:id="rId23"/>
    <p:sldLayoutId id="2147483720" r:id="rId24"/>
    <p:sldLayoutId id="2147483721" r:id="rId25"/>
    <p:sldLayoutId id="2147483732" r:id="rId26"/>
    <p:sldLayoutId id="2147483733" r:id="rId27"/>
    <p:sldLayoutId id="2147483722" r:id="rId28"/>
    <p:sldLayoutId id="2147483723" r:id="rId29"/>
    <p:sldLayoutId id="2147483724" r:id="rId30"/>
    <p:sldLayoutId id="2147483725" r:id="rId31"/>
    <p:sldLayoutId id="2147483726" r:id="rId32"/>
    <p:sldLayoutId id="2147483727" r:id="rId33"/>
    <p:sldLayoutId id="2147483730" r:id="rId3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www.sec.gov/" TargetMode="External"/><Relationship Id="rId2" Type="http://schemas.openxmlformats.org/officeDocument/2006/relationships/hyperlink" Target="https://www.keytronic.com/investor-relations/sec-filings/" TargetMode="External"/><Relationship Id="rId1" Type="http://schemas.openxmlformats.org/officeDocument/2006/relationships/slideLayout" Target="../slideLayouts/slideLayout7.xml"/><Relationship Id="rId4" Type="http://schemas.openxmlformats.org/officeDocument/2006/relationships/hyperlink" Target="http://www.keytronic.com/investor-relations/press-releases/"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295400" y="4778587"/>
            <a:ext cx="15773400" cy="2117513"/>
          </a:xfrm>
        </p:spPr>
        <p:txBody>
          <a:bodyPr>
            <a:normAutofit/>
          </a:bodyPr>
          <a:lstStyle/>
          <a:p>
            <a:pPr lvl="0"/>
            <a:r>
              <a:rPr lang="en-US" dirty="0"/>
              <a:t>Third Quarter of Fiscal 2026 Earnings Call</a:t>
            </a:r>
          </a:p>
          <a:p>
            <a:endParaRPr lang="en-US" dirty="0"/>
          </a:p>
        </p:txBody>
      </p:sp>
      <p:sp>
        <p:nvSpPr>
          <p:cNvPr id="2" name="TextBox 1"/>
          <p:cNvSpPr txBox="1"/>
          <p:nvPr/>
        </p:nvSpPr>
        <p:spPr>
          <a:xfrm>
            <a:off x="6906918" y="7200900"/>
            <a:ext cx="4474165" cy="707886"/>
          </a:xfrm>
          <a:prstGeom prst="rect">
            <a:avLst/>
          </a:prstGeom>
          <a:noFill/>
        </p:spPr>
        <p:txBody>
          <a:bodyPr wrap="square" rtlCol="0">
            <a:spAutoFit/>
          </a:bodyPr>
          <a:lstStyle/>
          <a:p>
            <a:pPr algn="ctr"/>
            <a:r>
              <a:rPr lang="en-US" sz="4000" b="1" dirty="0">
                <a:solidFill>
                  <a:srgbClr val="3A547C"/>
                </a:solidFill>
                <a:latin typeface="Microsoft Sans Serif" panose="020B0604020202020204" pitchFamily="34" charset="0"/>
                <a:cs typeface="Microsoft Sans Serif" panose="020B0604020202020204" pitchFamily="34" charset="0"/>
              </a:rPr>
              <a:t>May 5</a:t>
            </a:r>
            <a:r>
              <a:rPr lang="en-US" sz="4000" b="1" kern="1200" dirty="0">
                <a:solidFill>
                  <a:srgbClr val="3A547C"/>
                </a:solidFill>
                <a:latin typeface="Microsoft Sans Serif" panose="020B0604020202020204" pitchFamily="34" charset="0"/>
                <a:ea typeface="+mn-ea"/>
                <a:cs typeface="Microsoft Sans Serif" panose="020B0604020202020204" pitchFamily="34" charset="0"/>
              </a:rPr>
              <a:t>, 2026</a:t>
            </a:r>
          </a:p>
        </p:txBody>
      </p:sp>
    </p:spTree>
    <p:extLst>
      <p:ext uri="{BB962C8B-B14F-4D97-AF65-F5344CB8AC3E}">
        <p14:creationId xmlns:p14="http://schemas.microsoft.com/office/powerpoint/2010/main" val="4797218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90600" y="190500"/>
            <a:ext cx="15392400" cy="685800"/>
          </a:xfrm>
        </p:spPr>
        <p:txBody>
          <a:bodyPr/>
          <a:lstStyle/>
          <a:p>
            <a:r>
              <a:rPr lang="en-US" sz="5400" dirty="0"/>
              <a:t> Q3-2026 Highlights</a:t>
            </a:r>
          </a:p>
        </p:txBody>
      </p:sp>
      <p:sp>
        <p:nvSpPr>
          <p:cNvPr id="3" name="Text Placeholder 2"/>
          <p:cNvSpPr>
            <a:spLocks noGrp="1"/>
          </p:cNvSpPr>
          <p:nvPr>
            <p:ph type="body" sz="quarter" idx="11"/>
          </p:nvPr>
        </p:nvSpPr>
        <p:spPr>
          <a:xfrm>
            <a:off x="1558880" y="1912242"/>
            <a:ext cx="15052720" cy="7542241"/>
          </a:xfrm>
        </p:spPr>
        <p:txBody>
          <a:bodyPr>
            <a:normAutofit/>
          </a:bodyPr>
          <a:lstStyle/>
          <a:p>
            <a:pPr>
              <a:lnSpc>
                <a:spcPct val="110000"/>
              </a:lnSpc>
              <a:spcBef>
                <a:spcPts val="600"/>
              </a:spcBef>
              <a:spcAft>
                <a:spcPts val="600"/>
              </a:spcAft>
            </a:pPr>
            <a:r>
              <a:rPr lang="en-US" sz="3600" dirty="0">
                <a:solidFill>
                  <a:srgbClr val="3A547C"/>
                </a:solidFill>
              </a:rPr>
              <a:t>Encouraged by improved operating efficiencies, and by gradual rebound in demand and continued growth of new programs in Q4</a:t>
            </a:r>
          </a:p>
          <a:p>
            <a:pPr>
              <a:lnSpc>
                <a:spcPct val="110000"/>
              </a:lnSpc>
              <a:spcBef>
                <a:spcPts val="600"/>
              </a:spcBef>
              <a:spcAft>
                <a:spcPts val="600"/>
              </a:spcAft>
            </a:pPr>
            <a:r>
              <a:rPr lang="en-US" sz="3600" dirty="0">
                <a:solidFill>
                  <a:srgbClr val="3A547C"/>
                </a:solidFill>
              </a:rPr>
              <a:t>Providing customers with options to better manage macroeconomic uncertainties and enhance potential for profitable long-term growth</a:t>
            </a:r>
          </a:p>
          <a:p>
            <a:pPr lvl="1">
              <a:lnSpc>
                <a:spcPct val="110000"/>
              </a:lnSpc>
              <a:spcAft>
                <a:spcPts val="1200"/>
              </a:spcAft>
              <a:buFont typeface="Courier New" panose="02070309020205020404" pitchFamily="49" charset="0"/>
              <a:buChar char="o"/>
            </a:pPr>
            <a:r>
              <a:rPr lang="en-US" sz="3200" dirty="0"/>
              <a:t>Winding down manufacturing operations in China facility</a:t>
            </a:r>
          </a:p>
          <a:p>
            <a:pPr lvl="1">
              <a:lnSpc>
                <a:spcPct val="110000"/>
              </a:lnSpc>
              <a:spcAft>
                <a:spcPts val="1200"/>
              </a:spcAft>
              <a:buFont typeface="Courier New" panose="02070309020205020404" pitchFamily="49" charset="0"/>
              <a:buChar char="o"/>
            </a:pPr>
            <a:r>
              <a:rPr lang="en-US" sz="3200" dirty="0"/>
              <a:t>Continue to right-size Mexico facility</a:t>
            </a:r>
          </a:p>
          <a:p>
            <a:pPr lvl="1">
              <a:lnSpc>
                <a:spcPct val="110000"/>
              </a:lnSpc>
              <a:spcAft>
                <a:spcPts val="1200"/>
              </a:spcAft>
              <a:buFont typeface="Courier New" panose="02070309020205020404" pitchFamily="49" charset="0"/>
              <a:buChar char="o"/>
            </a:pPr>
            <a:r>
              <a:rPr lang="en-US" sz="3200" dirty="0"/>
              <a:t>Continue to build out new production capacity in US and Vietnam</a:t>
            </a:r>
          </a:p>
          <a:p>
            <a:pPr>
              <a:lnSpc>
                <a:spcPct val="110000"/>
              </a:lnSpc>
              <a:spcBef>
                <a:spcPts val="600"/>
              </a:spcBef>
              <a:spcAft>
                <a:spcPts val="600"/>
              </a:spcAft>
            </a:pPr>
            <a:r>
              <a:rPr lang="en-US" sz="3600" dirty="0">
                <a:solidFill>
                  <a:srgbClr val="3A547C"/>
                </a:solidFill>
              </a:rPr>
              <a:t>Improved operating efficiency making us more competitive</a:t>
            </a:r>
          </a:p>
          <a:p>
            <a:pPr>
              <a:lnSpc>
                <a:spcPct val="110000"/>
              </a:lnSpc>
              <a:spcBef>
                <a:spcPts val="600"/>
              </a:spcBef>
              <a:spcAft>
                <a:spcPts val="600"/>
              </a:spcAft>
            </a:pPr>
            <a:r>
              <a:rPr lang="en-US" sz="3600" dirty="0">
                <a:solidFill>
                  <a:srgbClr val="3A547C"/>
                </a:solidFill>
              </a:rPr>
              <a:t>Expect revenue to gradually rebound and return to profitability in Q4</a:t>
            </a:r>
          </a:p>
        </p:txBody>
      </p:sp>
      <p:sp>
        <p:nvSpPr>
          <p:cNvPr id="4" name="Google Shape;35;p5">
            <a:extLst>
              <a:ext uri="{FF2B5EF4-FFF2-40B4-BE49-F238E27FC236}">
                <a16:creationId xmlns:a16="http://schemas.microsoft.com/office/drawing/2014/main" id="{8B0EAC2E-A770-CD44-F5BE-FA59B93404AB}"/>
              </a:ext>
            </a:extLst>
          </p:cNvPr>
          <p:cNvSpPr txBox="1">
            <a:spLocks/>
          </p:cNvSpPr>
          <p:nvPr/>
        </p:nvSpPr>
        <p:spPr>
          <a:xfrm>
            <a:off x="8116211" y="9485209"/>
            <a:ext cx="731700" cy="524700"/>
          </a:xfrm>
          <a:prstGeom prst="rect">
            <a:avLst/>
          </a:prstGeom>
        </p:spPr>
        <p:txBody>
          <a:bodyPr spcFirstLastPara="1" wrap="square" lIns="121900" tIns="121900" rIns="121900" bIns="121900" anchor="ctr" anchorCtr="0">
            <a:noAutofit/>
          </a:bodyPr>
          <a:lstStyle>
            <a:defPPr>
              <a:defRPr lang="en-US"/>
            </a:defPPr>
            <a:lvl1pPr marL="0" lvl="0" algn="l" defTabSz="914400" rtl="0" eaLnBrk="1" latinLnBrk="0" hangingPunct="1">
              <a:buNone/>
              <a:defRPr sz="1800" kern="1200">
                <a:solidFill>
                  <a:schemeClr val="tx1"/>
                </a:solidFill>
                <a:latin typeface="+mn-lt"/>
                <a:ea typeface="+mn-ea"/>
                <a:cs typeface="+mn-cs"/>
              </a:defRPr>
            </a:lvl1pPr>
            <a:lvl2pPr marL="457200" lvl="1" algn="l" defTabSz="914400" rtl="0" eaLnBrk="1" latinLnBrk="0" hangingPunct="1">
              <a:buNone/>
              <a:defRPr sz="1800" kern="1200">
                <a:solidFill>
                  <a:schemeClr val="tx1"/>
                </a:solidFill>
                <a:latin typeface="+mn-lt"/>
                <a:ea typeface="+mn-ea"/>
                <a:cs typeface="+mn-cs"/>
              </a:defRPr>
            </a:lvl2pPr>
            <a:lvl3pPr marL="914400" lvl="2" algn="l" defTabSz="914400" rtl="0" eaLnBrk="1" latinLnBrk="0" hangingPunct="1">
              <a:buNone/>
              <a:defRPr sz="1800" kern="1200">
                <a:solidFill>
                  <a:schemeClr val="tx1"/>
                </a:solidFill>
                <a:latin typeface="+mn-lt"/>
                <a:ea typeface="+mn-ea"/>
                <a:cs typeface="+mn-cs"/>
              </a:defRPr>
            </a:lvl3pPr>
            <a:lvl4pPr marL="1371600" lvl="3" algn="l" defTabSz="914400" rtl="0" eaLnBrk="1" latinLnBrk="0" hangingPunct="1">
              <a:buNone/>
              <a:defRPr sz="1800" kern="1200">
                <a:solidFill>
                  <a:schemeClr val="tx1"/>
                </a:solidFill>
                <a:latin typeface="+mn-lt"/>
                <a:ea typeface="+mn-ea"/>
                <a:cs typeface="+mn-cs"/>
              </a:defRPr>
            </a:lvl4pPr>
            <a:lvl5pPr marL="1828800" lvl="4" algn="l" defTabSz="914400" rtl="0" eaLnBrk="1" latinLnBrk="0" hangingPunct="1">
              <a:buNone/>
              <a:defRPr sz="1800" kern="1200">
                <a:solidFill>
                  <a:schemeClr val="tx1"/>
                </a:solidFill>
                <a:latin typeface="+mn-lt"/>
                <a:ea typeface="+mn-ea"/>
                <a:cs typeface="+mn-cs"/>
              </a:defRPr>
            </a:lvl5pPr>
            <a:lvl6pPr marL="2286000" lvl="5" algn="l" defTabSz="914400" rtl="0" eaLnBrk="1" latinLnBrk="0" hangingPunct="1">
              <a:buNone/>
              <a:defRPr sz="1800" kern="1200">
                <a:solidFill>
                  <a:schemeClr val="tx1"/>
                </a:solidFill>
                <a:latin typeface="+mn-lt"/>
                <a:ea typeface="+mn-ea"/>
                <a:cs typeface="+mn-cs"/>
              </a:defRPr>
            </a:lvl6pPr>
            <a:lvl7pPr marL="2743200" lvl="6" algn="l" defTabSz="914400" rtl="0" eaLnBrk="1" latinLnBrk="0" hangingPunct="1">
              <a:buNone/>
              <a:defRPr sz="1800" kern="1200">
                <a:solidFill>
                  <a:schemeClr val="tx1"/>
                </a:solidFill>
                <a:latin typeface="+mn-lt"/>
                <a:ea typeface="+mn-ea"/>
                <a:cs typeface="+mn-cs"/>
              </a:defRPr>
            </a:lvl7pPr>
            <a:lvl8pPr marL="3200400" lvl="7" algn="l" defTabSz="914400" rtl="0" eaLnBrk="1" latinLnBrk="0" hangingPunct="1">
              <a:buNone/>
              <a:defRPr sz="1800" kern="1200">
                <a:solidFill>
                  <a:schemeClr val="tx1"/>
                </a:solidFill>
                <a:latin typeface="+mn-lt"/>
                <a:ea typeface="+mn-ea"/>
                <a:cs typeface="+mn-cs"/>
              </a:defRPr>
            </a:lvl8pPr>
            <a:lvl9pPr marL="3657600" lvl="8" algn="l" defTabSz="914400" rtl="0" eaLnBrk="1" latinLnBrk="0" hangingPunct="1">
              <a:buNone/>
              <a:defRPr sz="1800" kern="1200">
                <a:solidFill>
                  <a:schemeClr val="tx1"/>
                </a:solidFill>
                <a:latin typeface="+mn-lt"/>
                <a:ea typeface="+mn-ea"/>
                <a:cs typeface="+mn-cs"/>
              </a:defRPr>
            </a:lvl9pPr>
          </a:lstStyle>
          <a:p>
            <a:pPr algn="ctr"/>
            <a:fld id="{00000000-1234-1234-1234-123412341234}" type="slidenum">
              <a:rPr lang="en-US" smtClean="0"/>
              <a:pPr algn="ctr"/>
              <a:t>10</a:t>
            </a:fld>
            <a:endParaRPr lang="en-US" dirty="0"/>
          </a:p>
        </p:txBody>
      </p:sp>
    </p:spTree>
    <p:extLst>
      <p:ext uri="{BB962C8B-B14F-4D97-AF65-F5344CB8AC3E}">
        <p14:creationId xmlns:p14="http://schemas.microsoft.com/office/powerpoint/2010/main" val="3117139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83CCDA-7F16-0FA7-DFF2-DB4481E7DF6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3BE5DF8-58B5-3149-E435-EED3A8E258D6}"/>
              </a:ext>
            </a:extLst>
          </p:cNvPr>
          <p:cNvSpPr>
            <a:spLocks noGrp="1"/>
          </p:cNvSpPr>
          <p:nvPr>
            <p:ph type="body" sz="quarter" idx="10"/>
          </p:nvPr>
        </p:nvSpPr>
        <p:spPr>
          <a:xfrm>
            <a:off x="990600" y="190500"/>
            <a:ext cx="15392400" cy="685800"/>
          </a:xfrm>
        </p:spPr>
        <p:txBody>
          <a:bodyPr/>
          <a:lstStyle/>
          <a:p>
            <a:r>
              <a:rPr lang="en-US" sz="5400" dirty="0"/>
              <a:t>Major Cost-Cutting in China and Mexico</a:t>
            </a:r>
          </a:p>
        </p:txBody>
      </p:sp>
      <p:sp>
        <p:nvSpPr>
          <p:cNvPr id="4" name="Text Placeholder 2">
            <a:extLst>
              <a:ext uri="{FF2B5EF4-FFF2-40B4-BE49-F238E27FC236}">
                <a16:creationId xmlns:a16="http://schemas.microsoft.com/office/drawing/2014/main" id="{A89569EE-2BBE-2CEC-90A8-DB6CD9E9263A}"/>
              </a:ext>
            </a:extLst>
          </p:cNvPr>
          <p:cNvSpPr>
            <a:spLocks noGrp="1"/>
          </p:cNvSpPr>
          <p:nvPr>
            <p:ph type="body" sz="quarter" idx="11"/>
          </p:nvPr>
        </p:nvSpPr>
        <p:spPr>
          <a:xfrm>
            <a:off x="838200" y="2019300"/>
            <a:ext cx="16383000" cy="7772400"/>
          </a:xfrm>
        </p:spPr>
        <p:txBody>
          <a:bodyPr>
            <a:normAutofit fontScale="92500"/>
          </a:bodyPr>
          <a:lstStyle/>
          <a:p>
            <a:pPr>
              <a:lnSpc>
                <a:spcPct val="110000"/>
              </a:lnSpc>
              <a:spcAft>
                <a:spcPts val="1200"/>
              </a:spcAft>
            </a:pPr>
            <a:r>
              <a:rPr lang="en-US" sz="3900" dirty="0">
                <a:solidFill>
                  <a:srgbClr val="3A547C"/>
                </a:solidFill>
              </a:rPr>
              <a:t>China operations:</a:t>
            </a:r>
          </a:p>
          <a:p>
            <a:pPr lvl="1">
              <a:lnSpc>
                <a:spcPct val="110000"/>
              </a:lnSpc>
              <a:spcAft>
                <a:spcPts val="1200"/>
              </a:spcAft>
              <a:buFont typeface="Courier New" panose="02070309020205020404" pitchFamily="49" charset="0"/>
              <a:buChar char="o"/>
            </a:pPr>
            <a:r>
              <a:rPr lang="en-US" sz="3500" dirty="0">
                <a:solidFill>
                  <a:srgbClr val="3A547C"/>
                </a:solidFill>
              </a:rPr>
              <a:t>Continuing geopolitical tensions, tariff uncertainties and increasing costs</a:t>
            </a:r>
          </a:p>
          <a:p>
            <a:pPr lvl="1">
              <a:lnSpc>
                <a:spcPct val="110000"/>
              </a:lnSpc>
              <a:spcAft>
                <a:spcPts val="1200"/>
              </a:spcAft>
              <a:buFont typeface="Courier New" panose="02070309020205020404" pitchFamily="49" charset="0"/>
              <a:buChar char="o"/>
            </a:pPr>
            <a:r>
              <a:rPr lang="en-US" sz="3500" dirty="0">
                <a:solidFill>
                  <a:srgbClr val="3A547C"/>
                </a:solidFill>
              </a:rPr>
              <a:t>Winding down China facilities and transferring several programs to Vietnam</a:t>
            </a:r>
          </a:p>
          <a:p>
            <a:pPr lvl="1">
              <a:lnSpc>
                <a:spcPct val="110000"/>
              </a:lnSpc>
              <a:spcAft>
                <a:spcPts val="1200"/>
              </a:spcAft>
              <a:buFont typeface="Courier New" panose="02070309020205020404" pitchFamily="49" charset="0"/>
              <a:buChar char="o"/>
            </a:pPr>
            <a:r>
              <a:rPr lang="en-US" sz="3500" dirty="0">
                <a:solidFill>
                  <a:srgbClr val="3A547C"/>
                </a:solidFill>
              </a:rPr>
              <a:t>Continue to operate in China with small team focused on sourcing </a:t>
            </a:r>
          </a:p>
          <a:p>
            <a:pPr>
              <a:lnSpc>
                <a:spcPct val="110000"/>
              </a:lnSpc>
              <a:spcAft>
                <a:spcPts val="1200"/>
              </a:spcAft>
            </a:pPr>
            <a:r>
              <a:rPr lang="en-US" sz="3900" dirty="0">
                <a:solidFill>
                  <a:srgbClr val="3A547C"/>
                </a:solidFill>
              </a:rPr>
              <a:t>Mexico operations:</a:t>
            </a:r>
          </a:p>
          <a:p>
            <a:pPr lvl="1">
              <a:lnSpc>
                <a:spcPct val="110000"/>
              </a:lnSpc>
              <a:spcAft>
                <a:spcPts val="1200"/>
              </a:spcAft>
              <a:buFont typeface="Courier New" panose="02070309020205020404" pitchFamily="49" charset="0"/>
              <a:buChar char="o"/>
            </a:pPr>
            <a:r>
              <a:rPr lang="en-US" sz="3500" dirty="0"/>
              <a:t>Over past 24 months, reduced headcount by  ̴ 42% in Mexico and transferring some programs from Mexico to US and Vietnam</a:t>
            </a:r>
          </a:p>
          <a:p>
            <a:pPr lvl="1">
              <a:lnSpc>
                <a:spcPct val="110000"/>
              </a:lnSpc>
              <a:spcAft>
                <a:spcPts val="1200"/>
              </a:spcAft>
              <a:buFont typeface="Courier New" panose="02070309020205020404" pitchFamily="49" charset="0"/>
              <a:buChar char="o"/>
            </a:pPr>
            <a:r>
              <a:rPr lang="en-US" sz="3500" dirty="0"/>
              <a:t>Mexico facility offers unique solution for tariff mitigation under USMCA</a:t>
            </a:r>
          </a:p>
          <a:p>
            <a:pPr lvl="1">
              <a:lnSpc>
                <a:spcPct val="110000"/>
              </a:lnSpc>
              <a:spcAft>
                <a:spcPts val="1200"/>
              </a:spcAft>
              <a:buFont typeface="Courier New" panose="02070309020205020404" pitchFamily="49" charset="0"/>
              <a:buChar char="o"/>
            </a:pPr>
            <a:r>
              <a:rPr lang="en-US" sz="3500" dirty="0"/>
              <a:t>Streamlined operations, increased efficiencies and invested in automation </a:t>
            </a:r>
          </a:p>
          <a:p>
            <a:pPr lvl="1">
              <a:lnSpc>
                <a:spcPct val="110000"/>
              </a:lnSpc>
              <a:spcAft>
                <a:spcPts val="1200"/>
              </a:spcAft>
              <a:buFont typeface="Courier New" panose="02070309020205020404" pitchFamily="49" charset="0"/>
              <a:buChar char="o"/>
            </a:pPr>
            <a:r>
              <a:rPr lang="en-US" sz="3500" dirty="0"/>
              <a:t>Improved cost structure in Mexico anticipated to lead to new programs and growth</a:t>
            </a:r>
          </a:p>
        </p:txBody>
      </p:sp>
      <p:sp>
        <p:nvSpPr>
          <p:cNvPr id="3" name="Google Shape;35;p5">
            <a:extLst>
              <a:ext uri="{FF2B5EF4-FFF2-40B4-BE49-F238E27FC236}">
                <a16:creationId xmlns:a16="http://schemas.microsoft.com/office/drawing/2014/main" id="{89F8E08B-47E3-3858-7BB5-4E2943C40957}"/>
              </a:ext>
            </a:extLst>
          </p:cNvPr>
          <p:cNvSpPr txBox="1">
            <a:spLocks/>
          </p:cNvSpPr>
          <p:nvPr/>
        </p:nvSpPr>
        <p:spPr>
          <a:xfrm>
            <a:off x="8116211" y="9485209"/>
            <a:ext cx="731700" cy="524700"/>
          </a:xfrm>
          <a:prstGeom prst="rect">
            <a:avLst/>
          </a:prstGeom>
        </p:spPr>
        <p:txBody>
          <a:bodyPr spcFirstLastPara="1" wrap="square" lIns="121900" tIns="121900" rIns="121900" bIns="121900" anchor="ctr" anchorCtr="0">
            <a:noAutofit/>
          </a:bodyPr>
          <a:lstStyle>
            <a:defPPr>
              <a:defRPr lang="en-US"/>
            </a:defPPr>
            <a:lvl1pPr marL="0" lvl="0" algn="l" defTabSz="914400" rtl="0" eaLnBrk="1" latinLnBrk="0" hangingPunct="1">
              <a:buNone/>
              <a:defRPr sz="1800" kern="1200">
                <a:solidFill>
                  <a:schemeClr val="tx1"/>
                </a:solidFill>
                <a:latin typeface="+mn-lt"/>
                <a:ea typeface="+mn-ea"/>
                <a:cs typeface="+mn-cs"/>
              </a:defRPr>
            </a:lvl1pPr>
            <a:lvl2pPr marL="457200" lvl="1" algn="l" defTabSz="914400" rtl="0" eaLnBrk="1" latinLnBrk="0" hangingPunct="1">
              <a:buNone/>
              <a:defRPr sz="1800" kern="1200">
                <a:solidFill>
                  <a:schemeClr val="tx1"/>
                </a:solidFill>
                <a:latin typeface="+mn-lt"/>
                <a:ea typeface="+mn-ea"/>
                <a:cs typeface="+mn-cs"/>
              </a:defRPr>
            </a:lvl2pPr>
            <a:lvl3pPr marL="914400" lvl="2" algn="l" defTabSz="914400" rtl="0" eaLnBrk="1" latinLnBrk="0" hangingPunct="1">
              <a:buNone/>
              <a:defRPr sz="1800" kern="1200">
                <a:solidFill>
                  <a:schemeClr val="tx1"/>
                </a:solidFill>
                <a:latin typeface="+mn-lt"/>
                <a:ea typeface="+mn-ea"/>
                <a:cs typeface="+mn-cs"/>
              </a:defRPr>
            </a:lvl3pPr>
            <a:lvl4pPr marL="1371600" lvl="3" algn="l" defTabSz="914400" rtl="0" eaLnBrk="1" latinLnBrk="0" hangingPunct="1">
              <a:buNone/>
              <a:defRPr sz="1800" kern="1200">
                <a:solidFill>
                  <a:schemeClr val="tx1"/>
                </a:solidFill>
                <a:latin typeface="+mn-lt"/>
                <a:ea typeface="+mn-ea"/>
                <a:cs typeface="+mn-cs"/>
              </a:defRPr>
            </a:lvl4pPr>
            <a:lvl5pPr marL="1828800" lvl="4" algn="l" defTabSz="914400" rtl="0" eaLnBrk="1" latinLnBrk="0" hangingPunct="1">
              <a:buNone/>
              <a:defRPr sz="1800" kern="1200">
                <a:solidFill>
                  <a:schemeClr val="tx1"/>
                </a:solidFill>
                <a:latin typeface="+mn-lt"/>
                <a:ea typeface="+mn-ea"/>
                <a:cs typeface="+mn-cs"/>
              </a:defRPr>
            </a:lvl5pPr>
            <a:lvl6pPr marL="2286000" lvl="5" algn="l" defTabSz="914400" rtl="0" eaLnBrk="1" latinLnBrk="0" hangingPunct="1">
              <a:buNone/>
              <a:defRPr sz="1800" kern="1200">
                <a:solidFill>
                  <a:schemeClr val="tx1"/>
                </a:solidFill>
                <a:latin typeface="+mn-lt"/>
                <a:ea typeface="+mn-ea"/>
                <a:cs typeface="+mn-cs"/>
              </a:defRPr>
            </a:lvl6pPr>
            <a:lvl7pPr marL="2743200" lvl="6" algn="l" defTabSz="914400" rtl="0" eaLnBrk="1" latinLnBrk="0" hangingPunct="1">
              <a:buNone/>
              <a:defRPr sz="1800" kern="1200">
                <a:solidFill>
                  <a:schemeClr val="tx1"/>
                </a:solidFill>
                <a:latin typeface="+mn-lt"/>
                <a:ea typeface="+mn-ea"/>
                <a:cs typeface="+mn-cs"/>
              </a:defRPr>
            </a:lvl7pPr>
            <a:lvl8pPr marL="3200400" lvl="7" algn="l" defTabSz="914400" rtl="0" eaLnBrk="1" latinLnBrk="0" hangingPunct="1">
              <a:buNone/>
              <a:defRPr sz="1800" kern="1200">
                <a:solidFill>
                  <a:schemeClr val="tx1"/>
                </a:solidFill>
                <a:latin typeface="+mn-lt"/>
                <a:ea typeface="+mn-ea"/>
                <a:cs typeface="+mn-cs"/>
              </a:defRPr>
            </a:lvl8pPr>
            <a:lvl9pPr marL="3657600" lvl="8" algn="l" defTabSz="914400" rtl="0" eaLnBrk="1" latinLnBrk="0" hangingPunct="1">
              <a:buNone/>
              <a:defRPr sz="1800" kern="1200">
                <a:solidFill>
                  <a:schemeClr val="tx1"/>
                </a:solidFill>
                <a:latin typeface="+mn-lt"/>
                <a:ea typeface="+mn-ea"/>
                <a:cs typeface="+mn-cs"/>
              </a:defRPr>
            </a:lvl9pPr>
          </a:lstStyle>
          <a:p>
            <a:pPr algn="ctr"/>
            <a:fld id="{00000000-1234-1234-1234-123412341234}" type="slidenum">
              <a:rPr lang="en-US" smtClean="0"/>
              <a:pPr algn="ctr"/>
              <a:t>11</a:t>
            </a:fld>
            <a:endParaRPr lang="en-US" dirty="0"/>
          </a:p>
        </p:txBody>
      </p:sp>
    </p:spTree>
    <p:extLst>
      <p:ext uri="{BB962C8B-B14F-4D97-AF65-F5344CB8AC3E}">
        <p14:creationId xmlns:p14="http://schemas.microsoft.com/office/powerpoint/2010/main" val="37988555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90600" y="190500"/>
            <a:ext cx="15392400" cy="685800"/>
          </a:xfrm>
        </p:spPr>
        <p:txBody>
          <a:bodyPr/>
          <a:lstStyle/>
          <a:p>
            <a:r>
              <a:rPr lang="en-US" sz="5400" dirty="0"/>
              <a:t>Expanding US and Vietnam Production</a:t>
            </a:r>
          </a:p>
        </p:txBody>
      </p:sp>
      <p:sp>
        <p:nvSpPr>
          <p:cNvPr id="4" name="Text Placeholder 2">
            <a:extLst>
              <a:ext uri="{FF2B5EF4-FFF2-40B4-BE49-F238E27FC236}">
                <a16:creationId xmlns:a16="http://schemas.microsoft.com/office/drawing/2014/main" id="{C91F341F-F58B-03C7-0CBF-21F197B79FAD}"/>
              </a:ext>
            </a:extLst>
          </p:cNvPr>
          <p:cNvSpPr>
            <a:spLocks noGrp="1"/>
          </p:cNvSpPr>
          <p:nvPr>
            <p:ph type="body" sz="quarter" idx="11"/>
          </p:nvPr>
        </p:nvSpPr>
        <p:spPr>
          <a:xfrm>
            <a:off x="838200" y="1638300"/>
            <a:ext cx="16383000" cy="8153400"/>
          </a:xfrm>
        </p:spPr>
        <p:txBody>
          <a:bodyPr>
            <a:normAutofit/>
          </a:bodyPr>
          <a:lstStyle/>
          <a:p>
            <a:pPr>
              <a:lnSpc>
                <a:spcPct val="110000"/>
              </a:lnSpc>
              <a:spcAft>
                <a:spcPts val="1200"/>
              </a:spcAft>
            </a:pPr>
            <a:r>
              <a:rPr lang="en-US" sz="3600" dirty="0">
                <a:solidFill>
                  <a:srgbClr val="3A547C"/>
                </a:solidFill>
              </a:rPr>
              <a:t>US facilities:   </a:t>
            </a:r>
          </a:p>
          <a:p>
            <a:pPr lvl="1">
              <a:lnSpc>
                <a:spcPct val="110000"/>
              </a:lnSpc>
              <a:spcAft>
                <a:spcPts val="1200"/>
              </a:spcAft>
              <a:buFont typeface="Courier New" panose="02070309020205020404" pitchFamily="49" charset="0"/>
              <a:buChar char="o"/>
            </a:pPr>
            <a:r>
              <a:rPr lang="en-US" sz="3200" dirty="0"/>
              <a:t>New clean-tech, cutting-edge manufacturing and R&amp;D operations in Arkansas</a:t>
            </a:r>
          </a:p>
          <a:p>
            <a:pPr lvl="1">
              <a:lnSpc>
                <a:spcPct val="110000"/>
              </a:lnSpc>
              <a:spcAft>
                <a:spcPts val="1200"/>
              </a:spcAft>
              <a:buFont typeface="Courier New" panose="02070309020205020404" pitchFamily="49" charset="0"/>
              <a:buChar char="o"/>
            </a:pPr>
            <a:r>
              <a:rPr lang="en-US" sz="3200" dirty="0"/>
              <a:t>Provides customers with outstanding flexibility, engineering support, and ease of communications</a:t>
            </a:r>
          </a:p>
          <a:p>
            <a:pPr lvl="1">
              <a:lnSpc>
                <a:spcPct val="110000"/>
              </a:lnSpc>
              <a:spcAft>
                <a:spcPts val="1200"/>
              </a:spcAft>
              <a:buFont typeface="Courier New" panose="02070309020205020404" pitchFamily="49" charset="0"/>
              <a:buChar char="o"/>
            </a:pPr>
            <a:r>
              <a:rPr lang="en-US" sz="3200" dirty="0"/>
              <a:t>Expect substantial growth in Arkansas in FY 2027 </a:t>
            </a:r>
          </a:p>
          <a:p>
            <a:pPr marL="457200" lvl="1">
              <a:lnSpc>
                <a:spcPct val="110000"/>
              </a:lnSpc>
              <a:spcBef>
                <a:spcPts val="1000"/>
              </a:spcBef>
              <a:spcAft>
                <a:spcPts val="1200"/>
              </a:spcAft>
            </a:pPr>
            <a:r>
              <a:rPr lang="en-US" sz="3600" dirty="0"/>
              <a:t>Vietnam facilities:</a:t>
            </a:r>
          </a:p>
          <a:p>
            <a:pPr marL="914400" lvl="2" indent="-457200">
              <a:lnSpc>
                <a:spcPct val="110000"/>
              </a:lnSpc>
              <a:spcBef>
                <a:spcPts val="1000"/>
              </a:spcBef>
              <a:spcAft>
                <a:spcPts val="1200"/>
              </a:spcAft>
              <a:buFont typeface="Courier New" panose="02070309020205020404" pitchFamily="49" charset="0"/>
              <a:buChar char="o"/>
            </a:pPr>
            <a:r>
              <a:rPr lang="en-US" sz="3200" dirty="0"/>
              <a:t>Doubled capacity and added medical device capabilities</a:t>
            </a:r>
          </a:p>
          <a:p>
            <a:pPr marL="914400" lvl="2" indent="-457200">
              <a:lnSpc>
                <a:spcPct val="110000"/>
              </a:lnSpc>
              <a:spcBef>
                <a:spcPts val="1000"/>
              </a:spcBef>
              <a:spcAft>
                <a:spcPts val="1200"/>
              </a:spcAft>
              <a:buFont typeface="Courier New" panose="02070309020205020404" pitchFamily="49" charset="0"/>
              <a:buChar char="o"/>
            </a:pPr>
            <a:r>
              <a:rPr lang="en-US" sz="3200" dirty="0"/>
              <a:t>Offers high-quality, low-cost choice previously associated with China </a:t>
            </a:r>
          </a:p>
          <a:p>
            <a:pPr marL="914400" lvl="2" indent="-457200">
              <a:lnSpc>
                <a:spcPct val="110000"/>
              </a:lnSpc>
              <a:spcBef>
                <a:spcPts val="1000"/>
              </a:spcBef>
              <a:spcAft>
                <a:spcPts val="1200"/>
              </a:spcAft>
              <a:buFont typeface="Courier New" panose="02070309020205020404" pitchFamily="49" charset="0"/>
              <a:buChar char="o"/>
            </a:pPr>
            <a:r>
              <a:rPr lang="en-US" sz="3200" dirty="0"/>
              <a:t>Expected to play major role in long-term growth</a:t>
            </a:r>
          </a:p>
          <a:p>
            <a:pPr marL="457200" lvl="1">
              <a:lnSpc>
                <a:spcPct val="110000"/>
              </a:lnSpc>
              <a:spcBef>
                <a:spcPts val="1000"/>
              </a:spcBef>
              <a:spcAft>
                <a:spcPts val="1200"/>
              </a:spcAft>
            </a:pPr>
            <a:r>
              <a:rPr lang="en-US" sz="3600" dirty="0"/>
              <a:t>Expect approximately half of production in US and Vietnam by end FY2026</a:t>
            </a:r>
          </a:p>
        </p:txBody>
      </p:sp>
      <p:sp>
        <p:nvSpPr>
          <p:cNvPr id="3" name="Google Shape;35;p5">
            <a:extLst>
              <a:ext uri="{FF2B5EF4-FFF2-40B4-BE49-F238E27FC236}">
                <a16:creationId xmlns:a16="http://schemas.microsoft.com/office/drawing/2014/main" id="{E0E8A92C-3176-28F6-EEA3-9AF3054FA0D2}"/>
              </a:ext>
            </a:extLst>
          </p:cNvPr>
          <p:cNvSpPr txBox="1">
            <a:spLocks/>
          </p:cNvSpPr>
          <p:nvPr/>
        </p:nvSpPr>
        <p:spPr>
          <a:xfrm>
            <a:off x="8116211" y="9485209"/>
            <a:ext cx="731700" cy="524700"/>
          </a:xfrm>
          <a:prstGeom prst="rect">
            <a:avLst/>
          </a:prstGeom>
        </p:spPr>
        <p:txBody>
          <a:bodyPr spcFirstLastPara="1" wrap="square" lIns="121900" tIns="121900" rIns="121900" bIns="121900" anchor="ctr" anchorCtr="0">
            <a:noAutofit/>
          </a:bodyPr>
          <a:lstStyle>
            <a:defPPr>
              <a:defRPr lang="en-US"/>
            </a:defPPr>
            <a:lvl1pPr marL="0" lvl="0" algn="l" defTabSz="914400" rtl="0" eaLnBrk="1" latinLnBrk="0" hangingPunct="1">
              <a:buNone/>
              <a:defRPr sz="1800" kern="1200">
                <a:solidFill>
                  <a:schemeClr val="tx1"/>
                </a:solidFill>
                <a:latin typeface="+mn-lt"/>
                <a:ea typeface="+mn-ea"/>
                <a:cs typeface="+mn-cs"/>
              </a:defRPr>
            </a:lvl1pPr>
            <a:lvl2pPr marL="457200" lvl="1" algn="l" defTabSz="914400" rtl="0" eaLnBrk="1" latinLnBrk="0" hangingPunct="1">
              <a:buNone/>
              <a:defRPr sz="1800" kern="1200">
                <a:solidFill>
                  <a:schemeClr val="tx1"/>
                </a:solidFill>
                <a:latin typeface="+mn-lt"/>
                <a:ea typeface="+mn-ea"/>
                <a:cs typeface="+mn-cs"/>
              </a:defRPr>
            </a:lvl2pPr>
            <a:lvl3pPr marL="914400" lvl="2" algn="l" defTabSz="914400" rtl="0" eaLnBrk="1" latinLnBrk="0" hangingPunct="1">
              <a:buNone/>
              <a:defRPr sz="1800" kern="1200">
                <a:solidFill>
                  <a:schemeClr val="tx1"/>
                </a:solidFill>
                <a:latin typeface="+mn-lt"/>
                <a:ea typeface="+mn-ea"/>
                <a:cs typeface="+mn-cs"/>
              </a:defRPr>
            </a:lvl3pPr>
            <a:lvl4pPr marL="1371600" lvl="3" algn="l" defTabSz="914400" rtl="0" eaLnBrk="1" latinLnBrk="0" hangingPunct="1">
              <a:buNone/>
              <a:defRPr sz="1800" kern="1200">
                <a:solidFill>
                  <a:schemeClr val="tx1"/>
                </a:solidFill>
                <a:latin typeface="+mn-lt"/>
                <a:ea typeface="+mn-ea"/>
                <a:cs typeface="+mn-cs"/>
              </a:defRPr>
            </a:lvl4pPr>
            <a:lvl5pPr marL="1828800" lvl="4" algn="l" defTabSz="914400" rtl="0" eaLnBrk="1" latinLnBrk="0" hangingPunct="1">
              <a:buNone/>
              <a:defRPr sz="1800" kern="1200">
                <a:solidFill>
                  <a:schemeClr val="tx1"/>
                </a:solidFill>
                <a:latin typeface="+mn-lt"/>
                <a:ea typeface="+mn-ea"/>
                <a:cs typeface="+mn-cs"/>
              </a:defRPr>
            </a:lvl5pPr>
            <a:lvl6pPr marL="2286000" lvl="5" algn="l" defTabSz="914400" rtl="0" eaLnBrk="1" latinLnBrk="0" hangingPunct="1">
              <a:buNone/>
              <a:defRPr sz="1800" kern="1200">
                <a:solidFill>
                  <a:schemeClr val="tx1"/>
                </a:solidFill>
                <a:latin typeface="+mn-lt"/>
                <a:ea typeface="+mn-ea"/>
                <a:cs typeface="+mn-cs"/>
              </a:defRPr>
            </a:lvl6pPr>
            <a:lvl7pPr marL="2743200" lvl="6" algn="l" defTabSz="914400" rtl="0" eaLnBrk="1" latinLnBrk="0" hangingPunct="1">
              <a:buNone/>
              <a:defRPr sz="1800" kern="1200">
                <a:solidFill>
                  <a:schemeClr val="tx1"/>
                </a:solidFill>
                <a:latin typeface="+mn-lt"/>
                <a:ea typeface="+mn-ea"/>
                <a:cs typeface="+mn-cs"/>
              </a:defRPr>
            </a:lvl7pPr>
            <a:lvl8pPr marL="3200400" lvl="7" algn="l" defTabSz="914400" rtl="0" eaLnBrk="1" latinLnBrk="0" hangingPunct="1">
              <a:buNone/>
              <a:defRPr sz="1800" kern="1200">
                <a:solidFill>
                  <a:schemeClr val="tx1"/>
                </a:solidFill>
                <a:latin typeface="+mn-lt"/>
                <a:ea typeface="+mn-ea"/>
                <a:cs typeface="+mn-cs"/>
              </a:defRPr>
            </a:lvl8pPr>
            <a:lvl9pPr marL="3657600" lvl="8" algn="l" defTabSz="914400" rtl="0" eaLnBrk="1" latinLnBrk="0" hangingPunct="1">
              <a:buNone/>
              <a:defRPr sz="1800" kern="1200">
                <a:solidFill>
                  <a:schemeClr val="tx1"/>
                </a:solidFill>
                <a:latin typeface="+mn-lt"/>
                <a:ea typeface="+mn-ea"/>
                <a:cs typeface="+mn-cs"/>
              </a:defRPr>
            </a:lvl9pPr>
          </a:lstStyle>
          <a:p>
            <a:pPr algn="ctr"/>
            <a:fld id="{00000000-1234-1234-1234-123412341234}" type="slidenum">
              <a:rPr lang="en-US" smtClean="0"/>
              <a:pPr algn="ctr"/>
              <a:t>12</a:t>
            </a:fld>
            <a:endParaRPr lang="en-US" dirty="0"/>
          </a:p>
        </p:txBody>
      </p:sp>
    </p:spTree>
    <p:extLst>
      <p:ext uri="{BB962C8B-B14F-4D97-AF65-F5344CB8AC3E}">
        <p14:creationId xmlns:p14="http://schemas.microsoft.com/office/powerpoint/2010/main" val="14285995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90600" y="190500"/>
            <a:ext cx="15392400" cy="685800"/>
          </a:xfrm>
        </p:spPr>
        <p:txBody>
          <a:bodyPr/>
          <a:lstStyle/>
          <a:p>
            <a:r>
              <a:rPr lang="en-US" sz="5400" dirty="0"/>
              <a:t>Expanding Customer Base in Q3-FY2026</a:t>
            </a:r>
          </a:p>
        </p:txBody>
      </p:sp>
      <p:sp>
        <p:nvSpPr>
          <p:cNvPr id="3" name="Text Placeholder 2"/>
          <p:cNvSpPr>
            <a:spLocks noGrp="1"/>
          </p:cNvSpPr>
          <p:nvPr>
            <p:ph type="body" sz="quarter" idx="11"/>
          </p:nvPr>
        </p:nvSpPr>
        <p:spPr>
          <a:xfrm>
            <a:off x="2590800" y="1866900"/>
            <a:ext cx="13106400" cy="7848600"/>
          </a:xfrm>
        </p:spPr>
        <p:txBody>
          <a:bodyPr>
            <a:noAutofit/>
          </a:bodyPr>
          <a:lstStyle/>
          <a:p>
            <a:pPr>
              <a:lnSpc>
                <a:spcPct val="150000"/>
              </a:lnSpc>
            </a:pPr>
            <a:r>
              <a:rPr lang="en-US" sz="4000" dirty="0">
                <a:solidFill>
                  <a:srgbClr val="3A547C"/>
                </a:solidFill>
              </a:rPr>
              <a:t>Automotive technology</a:t>
            </a:r>
          </a:p>
          <a:p>
            <a:pPr>
              <a:lnSpc>
                <a:spcPct val="150000"/>
              </a:lnSpc>
            </a:pPr>
            <a:r>
              <a:rPr lang="en-US" sz="4000" dirty="0">
                <a:solidFill>
                  <a:srgbClr val="3A547C"/>
                </a:solidFill>
              </a:rPr>
              <a:t>Industrial tooling</a:t>
            </a:r>
          </a:p>
          <a:p>
            <a:pPr>
              <a:lnSpc>
                <a:spcPct val="150000"/>
              </a:lnSpc>
            </a:pPr>
            <a:r>
              <a:rPr lang="en-US" sz="4000" dirty="0">
                <a:solidFill>
                  <a:srgbClr val="3A547C"/>
                </a:solidFill>
              </a:rPr>
              <a:t>Pest control</a:t>
            </a:r>
          </a:p>
          <a:p>
            <a:pPr>
              <a:lnSpc>
                <a:spcPct val="150000"/>
              </a:lnSpc>
            </a:pPr>
            <a:r>
              <a:rPr lang="en-US" sz="4000" dirty="0">
                <a:solidFill>
                  <a:srgbClr val="3A547C"/>
                </a:solidFill>
              </a:rPr>
              <a:t>Industrial power management</a:t>
            </a:r>
          </a:p>
          <a:p>
            <a:pPr>
              <a:lnSpc>
                <a:spcPct val="150000"/>
              </a:lnSpc>
            </a:pPr>
            <a:r>
              <a:rPr lang="en-US" sz="4000" dirty="0">
                <a:solidFill>
                  <a:srgbClr val="3A547C"/>
                </a:solidFill>
              </a:rPr>
              <a:t>Traction in steady growth sectors </a:t>
            </a:r>
          </a:p>
          <a:p>
            <a:pPr lvl="1">
              <a:lnSpc>
                <a:spcPct val="110000"/>
              </a:lnSpc>
              <a:spcAft>
                <a:spcPts val="1200"/>
              </a:spcAft>
              <a:buFont typeface="Courier New" panose="02070309020205020404" pitchFamily="49" charset="0"/>
              <a:buChar char="o"/>
            </a:pPr>
            <a:r>
              <a:rPr lang="en-US" sz="3200" dirty="0"/>
              <a:t>Utilities and data centers</a:t>
            </a:r>
          </a:p>
        </p:txBody>
      </p:sp>
      <p:sp>
        <p:nvSpPr>
          <p:cNvPr id="5" name="Google Shape;35;p5">
            <a:extLst>
              <a:ext uri="{FF2B5EF4-FFF2-40B4-BE49-F238E27FC236}">
                <a16:creationId xmlns:a16="http://schemas.microsoft.com/office/drawing/2014/main" id="{CF8C3056-5470-BFFA-6BFE-5E1F3ECA98BC}"/>
              </a:ext>
            </a:extLst>
          </p:cNvPr>
          <p:cNvSpPr txBox="1">
            <a:spLocks/>
          </p:cNvSpPr>
          <p:nvPr/>
        </p:nvSpPr>
        <p:spPr>
          <a:xfrm>
            <a:off x="8116211" y="9485209"/>
            <a:ext cx="731700" cy="524700"/>
          </a:xfrm>
          <a:prstGeom prst="rect">
            <a:avLst/>
          </a:prstGeom>
        </p:spPr>
        <p:txBody>
          <a:bodyPr spcFirstLastPara="1" wrap="square" lIns="121900" tIns="121900" rIns="121900" bIns="121900" anchor="ctr" anchorCtr="0">
            <a:noAutofit/>
          </a:bodyPr>
          <a:lstStyle>
            <a:defPPr>
              <a:defRPr lang="en-US"/>
            </a:defPPr>
            <a:lvl1pPr marL="0" lvl="0" algn="l" defTabSz="914400" rtl="0" eaLnBrk="1" latinLnBrk="0" hangingPunct="1">
              <a:buNone/>
              <a:defRPr sz="1800" kern="1200">
                <a:solidFill>
                  <a:schemeClr val="tx1"/>
                </a:solidFill>
                <a:latin typeface="+mn-lt"/>
                <a:ea typeface="+mn-ea"/>
                <a:cs typeface="+mn-cs"/>
              </a:defRPr>
            </a:lvl1pPr>
            <a:lvl2pPr marL="457200" lvl="1" algn="l" defTabSz="914400" rtl="0" eaLnBrk="1" latinLnBrk="0" hangingPunct="1">
              <a:buNone/>
              <a:defRPr sz="1800" kern="1200">
                <a:solidFill>
                  <a:schemeClr val="tx1"/>
                </a:solidFill>
                <a:latin typeface="+mn-lt"/>
                <a:ea typeface="+mn-ea"/>
                <a:cs typeface="+mn-cs"/>
              </a:defRPr>
            </a:lvl2pPr>
            <a:lvl3pPr marL="914400" lvl="2" algn="l" defTabSz="914400" rtl="0" eaLnBrk="1" latinLnBrk="0" hangingPunct="1">
              <a:buNone/>
              <a:defRPr sz="1800" kern="1200">
                <a:solidFill>
                  <a:schemeClr val="tx1"/>
                </a:solidFill>
                <a:latin typeface="+mn-lt"/>
                <a:ea typeface="+mn-ea"/>
                <a:cs typeface="+mn-cs"/>
              </a:defRPr>
            </a:lvl3pPr>
            <a:lvl4pPr marL="1371600" lvl="3" algn="l" defTabSz="914400" rtl="0" eaLnBrk="1" latinLnBrk="0" hangingPunct="1">
              <a:buNone/>
              <a:defRPr sz="1800" kern="1200">
                <a:solidFill>
                  <a:schemeClr val="tx1"/>
                </a:solidFill>
                <a:latin typeface="+mn-lt"/>
                <a:ea typeface="+mn-ea"/>
                <a:cs typeface="+mn-cs"/>
              </a:defRPr>
            </a:lvl4pPr>
            <a:lvl5pPr marL="1828800" lvl="4" algn="l" defTabSz="914400" rtl="0" eaLnBrk="1" latinLnBrk="0" hangingPunct="1">
              <a:buNone/>
              <a:defRPr sz="1800" kern="1200">
                <a:solidFill>
                  <a:schemeClr val="tx1"/>
                </a:solidFill>
                <a:latin typeface="+mn-lt"/>
                <a:ea typeface="+mn-ea"/>
                <a:cs typeface="+mn-cs"/>
              </a:defRPr>
            </a:lvl5pPr>
            <a:lvl6pPr marL="2286000" lvl="5" algn="l" defTabSz="914400" rtl="0" eaLnBrk="1" latinLnBrk="0" hangingPunct="1">
              <a:buNone/>
              <a:defRPr sz="1800" kern="1200">
                <a:solidFill>
                  <a:schemeClr val="tx1"/>
                </a:solidFill>
                <a:latin typeface="+mn-lt"/>
                <a:ea typeface="+mn-ea"/>
                <a:cs typeface="+mn-cs"/>
              </a:defRPr>
            </a:lvl6pPr>
            <a:lvl7pPr marL="2743200" lvl="6" algn="l" defTabSz="914400" rtl="0" eaLnBrk="1" latinLnBrk="0" hangingPunct="1">
              <a:buNone/>
              <a:defRPr sz="1800" kern="1200">
                <a:solidFill>
                  <a:schemeClr val="tx1"/>
                </a:solidFill>
                <a:latin typeface="+mn-lt"/>
                <a:ea typeface="+mn-ea"/>
                <a:cs typeface="+mn-cs"/>
              </a:defRPr>
            </a:lvl7pPr>
            <a:lvl8pPr marL="3200400" lvl="7" algn="l" defTabSz="914400" rtl="0" eaLnBrk="1" latinLnBrk="0" hangingPunct="1">
              <a:buNone/>
              <a:defRPr sz="1800" kern="1200">
                <a:solidFill>
                  <a:schemeClr val="tx1"/>
                </a:solidFill>
                <a:latin typeface="+mn-lt"/>
                <a:ea typeface="+mn-ea"/>
                <a:cs typeface="+mn-cs"/>
              </a:defRPr>
            </a:lvl8pPr>
            <a:lvl9pPr marL="3657600" lvl="8" algn="l" defTabSz="914400" rtl="0" eaLnBrk="1" latinLnBrk="0" hangingPunct="1">
              <a:buNone/>
              <a:defRPr sz="1800" kern="1200">
                <a:solidFill>
                  <a:schemeClr val="tx1"/>
                </a:solidFill>
                <a:latin typeface="+mn-lt"/>
                <a:ea typeface="+mn-ea"/>
                <a:cs typeface="+mn-cs"/>
              </a:defRPr>
            </a:lvl9pPr>
          </a:lstStyle>
          <a:p>
            <a:pPr algn="ctr"/>
            <a:fld id="{00000000-1234-1234-1234-123412341234}" type="slidenum">
              <a:rPr lang="en-US" smtClean="0"/>
              <a:pPr algn="ctr"/>
              <a:t>13</a:t>
            </a:fld>
            <a:endParaRPr lang="en-US" dirty="0"/>
          </a:p>
        </p:txBody>
      </p:sp>
    </p:spTree>
    <p:extLst>
      <p:ext uri="{BB962C8B-B14F-4D97-AF65-F5344CB8AC3E}">
        <p14:creationId xmlns:p14="http://schemas.microsoft.com/office/powerpoint/2010/main" val="23622115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90600" y="190500"/>
            <a:ext cx="15392400" cy="685800"/>
          </a:xfrm>
        </p:spPr>
        <p:txBody>
          <a:bodyPr/>
          <a:lstStyle/>
          <a:p>
            <a:r>
              <a:rPr lang="en-US" sz="5400" dirty="0"/>
              <a:t>Key Competitive Advantages</a:t>
            </a:r>
          </a:p>
        </p:txBody>
      </p:sp>
      <p:sp>
        <p:nvSpPr>
          <p:cNvPr id="4" name="Text Placeholder 2">
            <a:extLst>
              <a:ext uri="{FF2B5EF4-FFF2-40B4-BE49-F238E27FC236}">
                <a16:creationId xmlns:a16="http://schemas.microsoft.com/office/drawing/2014/main" id="{5DEDD321-B944-7EC7-9F85-F69EABD76692}"/>
              </a:ext>
            </a:extLst>
          </p:cNvPr>
          <p:cNvSpPr>
            <a:spLocks noGrp="1"/>
          </p:cNvSpPr>
          <p:nvPr>
            <p:ph type="body" sz="quarter" idx="11"/>
          </p:nvPr>
        </p:nvSpPr>
        <p:spPr>
          <a:xfrm>
            <a:off x="838200" y="2209800"/>
            <a:ext cx="16383000" cy="8648700"/>
          </a:xfrm>
        </p:spPr>
        <p:txBody>
          <a:bodyPr>
            <a:normAutofit/>
          </a:bodyPr>
          <a:lstStyle/>
          <a:p>
            <a:pPr>
              <a:lnSpc>
                <a:spcPct val="110000"/>
              </a:lnSpc>
              <a:spcAft>
                <a:spcPts val="1200"/>
              </a:spcAft>
            </a:pPr>
            <a:r>
              <a:rPr lang="en-US" sz="4200" dirty="0">
                <a:solidFill>
                  <a:srgbClr val="3A547C"/>
                </a:solidFill>
              </a:rPr>
              <a:t>Enhanced cost/tariff efficiency and flexibility of global footprint </a:t>
            </a:r>
          </a:p>
          <a:p>
            <a:pPr>
              <a:lnSpc>
                <a:spcPct val="110000"/>
              </a:lnSpc>
              <a:spcAft>
                <a:spcPts val="1200"/>
              </a:spcAft>
            </a:pPr>
            <a:r>
              <a:rPr lang="en-US" sz="4200" dirty="0">
                <a:solidFill>
                  <a:srgbClr val="3A547C"/>
                </a:solidFill>
              </a:rPr>
              <a:t>Extensive design and program management expertise</a:t>
            </a:r>
          </a:p>
          <a:p>
            <a:pPr>
              <a:lnSpc>
                <a:spcPct val="110000"/>
              </a:lnSpc>
              <a:spcAft>
                <a:spcPts val="1200"/>
              </a:spcAft>
            </a:pPr>
            <a:r>
              <a:rPr lang="en-US" sz="4200" dirty="0">
                <a:solidFill>
                  <a:srgbClr val="3A547C"/>
                </a:solidFill>
              </a:rPr>
              <a:t>Continued investment in vertical integration and manufacturing process knowledge</a:t>
            </a:r>
          </a:p>
          <a:p>
            <a:pPr marL="0" lvl="1" indent="0">
              <a:lnSpc>
                <a:spcPct val="110000"/>
              </a:lnSpc>
              <a:spcBef>
                <a:spcPts val="1000"/>
              </a:spcBef>
              <a:spcAft>
                <a:spcPts val="1200"/>
              </a:spcAft>
              <a:buNone/>
            </a:pPr>
            <a:r>
              <a:rPr lang="en-US" sz="3600" dirty="0"/>
              <a:t> </a:t>
            </a:r>
          </a:p>
        </p:txBody>
      </p:sp>
    </p:spTree>
    <p:extLst>
      <p:ext uri="{BB962C8B-B14F-4D97-AF65-F5344CB8AC3E}">
        <p14:creationId xmlns:p14="http://schemas.microsoft.com/office/powerpoint/2010/main" val="23763220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90600" y="190500"/>
            <a:ext cx="15392400" cy="685800"/>
          </a:xfrm>
        </p:spPr>
        <p:txBody>
          <a:bodyPr/>
          <a:lstStyle/>
          <a:p>
            <a:r>
              <a:rPr lang="en-US" sz="5400" dirty="0"/>
              <a:t>Looking Forward</a:t>
            </a:r>
          </a:p>
        </p:txBody>
      </p:sp>
      <p:sp>
        <p:nvSpPr>
          <p:cNvPr id="4" name="Text Placeholder 2">
            <a:extLst>
              <a:ext uri="{FF2B5EF4-FFF2-40B4-BE49-F238E27FC236}">
                <a16:creationId xmlns:a16="http://schemas.microsoft.com/office/drawing/2014/main" id="{B3E77212-6CE4-1CE0-3D91-E79DFEB1C84F}"/>
              </a:ext>
            </a:extLst>
          </p:cNvPr>
          <p:cNvSpPr>
            <a:spLocks noGrp="1"/>
          </p:cNvSpPr>
          <p:nvPr>
            <p:ph type="body" sz="quarter" idx="11"/>
          </p:nvPr>
        </p:nvSpPr>
        <p:spPr>
          <a:xfrm>
            <a:off x="838200" y="2019300"/>
            <a:ext cx="15087600" cy="7772400"/>
          </a:xfrm>
        </p:spPr>
        <p:txBody>
          <a:bodyPr>
            <a:normAutofit/>
          </a:bodyPr>
          <a:lstStyle/>
          <a:p>
            <a:pPr>
              <a:lnSpc>
                <a:spcPct val="110000"/>
              </a:lnSpc>
              <a:spcAft>
                <a:spcPts val="1200"/>
              </a:spcAft>
            </a:pPr>
            <a:r>
              <a:rPr lang="en-US" sz="4000" dirty="0">
                <a:solidFill>
                  <a:srgbClr val="3A547C"/>
                </a:solidFill>
              </a:rPr>
              <a:t>Global market uncertainties creating major near-term challenges but driving favorable long-term trends </a:t>
            </a:r>
          </a:p>
          <a:p>
            <a:pPr>
              <a:lnSpc>
                <a:spcPct val="110000"/>
              </a:lnSpc>
              <a:spcAft>
                <a:spcPts val="1200"/>
              </a:spcAft>
            </a:pPr>
            <a:r>
              <a:rPr lang="en-US" sz="4000" dirty="0">
                <a:solidFill>
                  <a:srgbClr val="3A547C"/>
                </a:solidFill>
              </a:rPr>
              <a:t>Expecting gradual revenue growth in coming quarters from new programs launching in U.S., Mexico and Vietnam</a:t>
            </a:r>
          </a:p>
          <a:p>
            <a:pPr>
              <a:lnSpc>
                <a:spcPct val="110000"/>
              </a:lnSpc>
              <a:spcAft>
                <a:spcPts val="1200"/>
              </a:spcAft>
            </a:pPr>
            <a:r>
              <a:rPr lang="en-US" sz="4000" dirty="0">
                <a:solidFill>
                  <a:srgbClr val="3A547C"/>
                </a:solidFill>
              </a:rPr>
              <a:t>Improvements in operating efficiencies make us more competitive =&gt; stronger pipeline of potential new business</a:t>
            </a:r>
          </a:p>
          <a:p>
            <a:pPr>
              <a:lnSpc>
                <a:spcPct val="110000"/>
              </a:lnSpc>
              <a:spcAft>
                <a:spcPts val="1200"/>
              </a:spcAft>
            </a:pPr>
            <a:r>
              <a:rPr lang="en-US" sz="4000" dirty="0">
                <a:solidFill>
                  <a:srgbClr val="3A547C"/>
                </a:solidFill>
              </a:rPr>
              <a:t>Remain encouraged by progress and potential for profitable growth over long term</a:t>
            </a:r>
          </a:p>
        </p:txBody>
      </p:sp>
      <p:sp>
        <p:nvSpPr>
          <p:cNvPr id="3" name="Google Shape;35;p5">
            <a:extLst>
              <a:ext uri="{FF2B5EF4-FFF2-40B4-BE49-F238E27FC236}">
                <a16:creationId xmlns:a16="http://schemas.microsoft.com/office/drawing/2014/main" id="{862DD724-050D-A5CB-BCF3-229387634482}"/>
              </a:ext>
            </a:extLst>
          </p:cNvPr>
          <p:cNvSpPr txBox="1">
            <a:spLocks/>
          </p:cNvSpPr>
          <p:nvPr/>
        </p:nvSpPr>
        <p:spPr>
          <a:xfrm>
            <a:off x="8116211" y="9485209"/>
            <a:ext cx="731700" cy="524700"/>
          </a:xfrm>
          <a:prstGeom prst="rect">
            <a:avLst/>
          </a:prstGeom>
        </p:spPr>
        <p:txBody>
          <a:bodyPr spcFirstLastPara="1" wrap="square" lIns="121900" tIns="121900" rIns="121900" bIns="121900" anchor="ctr" anchorCtr="0">
            <a:noAutofit/>
          </a:bodyPr>
          <a:lstStyle>
            <a:defPPr>
              <a:defRPr lang="en-US"/>
            </a:defPPr>
            <a:lvl1pPr marL="0" lvl="0" algn="l" defTabSz="914400" rtl="0" eaLnBrk="1" latinLnBrk="0" hangingPunct="1">
              <a:buNone/>
              <a:defRPr sz="1800" kern="1200">
                <a:solidFill>
                  <a:schemeClr val="tx1"/>
                </a:solidFill>
                <a:latin typeface="+mn-lt"/>
                <a:ea typeface="+mn-ea"/>
                <a:cs typeface="+mn-cs"/>
              </a:defRPr>
            </a:lvl1pPr>
            <a:lvl2pPr marL="457200" lvl="1" algn="l" defTabSz="914400" rtl="0" eaLnBrk="1" latinLnBrk="0" hangingPunct="1">
              <a:buNone/>
              <a:defRPr sz="1800" kern="1200">
                <a:solidFill>
                  <a:schemeClr val="tx1"/>
                </a:solidFill>
                <a:latin typeface="+mn-lt"/>
                <a:ea typeface="+mn-ea"/>
                <a:cs typeface="+mn-cs"/>
              </a:defRPr>
            </a:lvl2pPr>
            <a:lvl3pPr marL="914400" lvl="2" algn="l" defTabSz="914400" rtl="0" eaLnBrk="1" latinLnBrk="0" hangingPunct="1">
              <a:buNone/>
              <a:defRPr sz="1800" kern="1200">
                <a:solidFill>
                  <a:schemeClr val="tx1"/>
                </a:solidFill>
                <a:latin typeface="+mn-lt"/>
                <a:ea typeface="+mn-ea"/>
                <a:cs typeface="+mn-cs"/>
              </a:defRPr>
            </a:lvl3pPr>
            <a:lvl4pPr marL="1371600" lvl="3" algn="l" defTabSz="914400" rtl="0" eaLnBrk="1" latinLnBrk="0" hangingPunct="1">
              <a:buNone/>
              <a:defRPr sz="1800" kern="1200">
                <a:solidFill>
                  <a:schemeClr val="tx1"/>
                </a:solidFill>
                <a:latin typeface="+mn-lt"/>
                <a:ea typeface="+mn-ea"/>
                <a:cs typeface="+mn-cs"/>
              </a:defRPr>
            </a:lvl4pPr>
            <a:lvl5pPr marL="1828800" lvl="4" algn="l" defTabSz="914400" rtl="0" eaLnBrk="1" latinLnBrk="0" hangingPunct="1">
              <a:buNone/>
              <a:defRPr sz="1800" kern="1200">
                <a:solidFill>
                  <a:schemeClr val="tx1"/>
                </a:solidFill>
                <a:latin typeface="+mn-lt"/>
                <a:ea typeface="+mn-ea"/>
                <a:cs typeface="+mn-cs"/>
              </a:defRPr>
            </a:lvl5pPr>
            <a:lvl6pPr marL="2286000" lvl="5" algn="l" defTabSz="914400" rtl="0" eaLnBrk="1" latinLnBrk="0" hangingPunct="1">
              <a:buNone/>
              <a:defRPr sz="1800" kern="1200">
                <a:solidFill>
                  <a:schemeClr val="tx1"/>
                </a:solidFill>
                <a:latin typeface="+mn-lt"/>
                <a:ea typeface="+mn-ea"/>
                <a:cs typeface="+mn-cs"/>
              </a:defRPr>
            </a:lvl6pPr>
            <a:lvl7pPr marL="2743200" lvl="6" algn="l" defTabSz="914400" rtl="0" eaLnBrk="1" latinLnBrk="0" hangingPunct="1">
              <a:buNone/>
              <a:defRPr sz="1800" kern="1200">
                <a:solidFill>
                  <a:schemeClr val="tx1"/>
                </a:solidFill>
                <a:latin typeface="+mn-lt"/>
                <a:ea typeface="+mn-ea"/>
                <a:cs typeface="+mn-cs"/>
              </a:defRPr>
            </a:lvl7pPr>
            <a:lvl8pPr marL="3200400" lvl="7" algn="l" defTabSz="914400" rtl="0" eaLnBrk="1" latinLnBrk="0" hangingPunct="1">
              <a:buNone/>
              <a:defRPr sz="1800" kern="1200">
                <a:solidFill>
                  <a:schemeClr val="tx1"/>
                </a:solidFill>
                <a:latin typeface="+mn-lt"/>
                <a:ea typeface="+mn-ea"/>
                <a:cs typeface="+mn-cs"/>
              </a:defRPr>
            </a:lvl8pPr>
            <a:lvl9pPr marL="3657600" lvl="8" algn="l" defTabSz="914400" rtl="0" eaLnBrk="1" latinLnBrk="0" hangingPunct="1">
              <a:buNone/>
              <a:defRPr sz="1800" kern="1200">
                <a:solidFill>
                  <a:schemeClr val="tx1"/>
                </a:solidFill>
                <a:latin typeface="+mn-lt"/>
                <a:ea typeface="+mn-ea"/>
                <a:cs typeface="+mn-cs"/>
              </a:defRPr>
            </a:lvl9pPr>
          </a:lstStyle>
          <a:p>
            <a:pPr algn="ctr"/>
            <a:fld id="{00000000-1234-1234-1234-123412341234}" type="slidenum">
              <a:rPr lang="en-US" smtClean="0"/>
              <a:pPr algn="ctr"/>
              <a:t>15</a:t>
            </a:fld>
            <a:endParaRPr lang="en-US" dirty="0"/>
          </a:p>
        </p:txBody>
      </p:sp>
    </p:spTree>
    <p:extLst>
      <p:ext uri="{BB962C8B-B14F-4D97-AF65-F5344CB8AC3E}">
        <p14:creationId xmlns:p14="http://schemas.microsoft.com/office/powerpoint/2010/main" val="2420579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752600" y="4778587"/>
            <a:ext cx="14630400" cy="2117513"/>
          </a:xfrm>
        </p:spPr>
        <p:txBody>
          <a:bodyPr/>
          <a:lstStyle/>
          <a:p>
            <a:pPr lvl="0"/>
            <a:endParaRPr lang="en-US" dirty="0"/>
          </a:p>
          <a:p>
            <a:pPr lvl="0"/>
            <a:r>
              <a:rPr lang="en-US" dirty="0"/>
              <a:t>Q &amp; A</a:t>
            </a:r>
          </a:p>
        </p:txBody>
      </p:sp>
      <p:sp>
        <p:nvSpPr>
          <p:cNvPr id="2" name="Google Shape;35;p5">
            <a:extLst>
              <a:ext uri="{FF2B5EF4-FFF2-40B4-BE49-F238E27FC236}">
                <a16:creationId xmlns:a16="http://schemas.microsoft.com/office/drawing/2014/main" id="{A2443DBA-1A08-C428-CEE0-6CFD2E1BD2A9}"/>
              </a:ext>
            </a:extLst>
          </p:cNvPr>
          <p:cNvSpPr txBox="1">
            <a:spLocks/>
          </p:cNvSpPr>
          <p:nvPr/>
        </p:nvSpPr>
        <p:spPr>
          <a:xfrm>
            <a:off x="8116211" y="9485209"/>
            <a:ext cx="731700" cy="524700"/>
          </a:xfrm>
          <a:prstGeom prst="rect">
            <a:avLst/>
          </a:prstGeom>
        </p:spPr>
        <p:txBody>
          <a:bodyPr spcFirstLastPara="1" wrap="square" lIns="121900" tIns="121900" rIns="121900" bIns="121900" anchor="ctr" anchorCtr="0">
            <a:noAutofit/>
          </a:bodyPr>
          <a:lstStyle>
            <a:defPPr>
              <a:defRPr lang="en-US"/>
            </a:defPPr>
            <a:lvl1pPr marL="0" lvl="0" algn="l" defTabSz="914400" rtl="0" eaLnBrk="1" latinLnBrk="0" hangingPunct="1">
              <a:buNone/>
              <a:defRPr sz="1800" kern="1200">
                <a:solidFill>
                  <a:schemeClr val="tx1"/>
                </a:solidFill>
                <a:latin typeface="+mn-lt"/>
                <a:ea typeface="+mn-ea"/>
                <a:cs typeface="+mn-cs"/>
              </a:defRPr>
            </a:lvl1pPr>
            <a:lvl2pPr marL="457200" lvl="1" algn="l" defTabSz="914400" rtl="0" eaLnBrk="1" latinLnBrk="0" hangingPunct="1">
              <a:buNone/>
              <a:defRPr sz="1800" kern="1200">
                <a:solidFill>
                  <a:schemeClr val="tx1"/>
                </a:solidFill>
                <a:latin typeface="+mn-lt"/>
                <a:ea typeface="+mn-ea"/>
                <a:cs typeface="+mn-cs"/>
              </a:defRPr>
            </a:lvl2pPr>
            <a:lvl3pPr marL="914400" lvl="2" algn="l" defTabSz="914400" rtl="0" eaLnBrk="1" latinLnBrk="0" hangingPunct="1">
              <a:buNone/>
              <a:defRPr sz="1800" kern="1200">
                <a:solidFill>
                  <a:schemeClr val="tx1"/>
                </a:solidFill>
                <a:latin typeface="+mn-lt"/>
                <a:ea typeface="+mn-ea"/>
                <a:cs typeface="+mn-cs"/>
              </a:defRPr>
            </a:lvl3pPr>
            <a:lvl4pPr marL="1371600" lvl="3" algn="l" defTabSz="914400" rtl="0" eaLnBrk="1" latinLnBrk="0" hangingPunct="1">
              <a:buNone/>
              <a:defRPr sz="1800" kern="1200">
                <a:solidFill>
                  <a:schemeClr val="tx1"/>
                </a:solidFill>
                <a:latin typeface="+mn-lt"/>
                <a:ea typeface="+mn-ea"/>
                <a:cs typeface="+mn-cs"/>
              </a:defRPr>
            </a:lvl4pPr>
            <a:lvl5pPr marL="1828800" lvl="4" algn="l" defTabSz="914400" rtl="0" eaLnBrk="1" latinLnBrk="0" hangingPunct="1">
              <a:buNone/>
              <a:defRPr sz="1800" kern="1200">
                <a:solidFill>
                  <a:schemeClr val="tx1"/>
                </a:solidFill>
                <a:latin typeface="+mn-lt"/>
                <a:ea typeface="+mn-ea"/>
                <a:cs typeface="+mn-cs"/>
              </a:defRPr>
            </a:lvl5pPr>
            <a:lvl6pPr marL="2286000" lvl="5" algn="l" defTabSz="914400" rtl="0" eaLnBrk="1" latinLnBrk="0" hangingPunct="1">
              <a:buNone/>
              <a:defRPr sz="1800" kern="1200">
                <a:solidFill>
                  <a:schemeClr val="tx1"/>
                </a:solidFill>
                <a:latin typeface="+mn-lt"/>
                <a:ea typeface="+mn-ea"/>
                <a:cs typeface="+mn-cs"/>
              </a:defRPr>
            </a:lvl6pPr>
            <a:lvl7pPr marL="2743200" lvl="6" algn="l" defTabSz="914400" rtl="0" eaLnBrk="1" latinLnBrk="0" hangingPunct="1">
              <a:buNone/>
              <a:defRPr sz="1800" kern="1200">
                <a:solidFill>
                  <a:schemeClr val="tx1"/>
                </a:solidFill>
                <a:latin typeface="+mn-lt"/>
                <a:ea typeface="+mn-ea"/>
                <a:cs typeface="+mn-cs"/>
              </a:defRPr>
            </a:lvl7pPr>
            <a:lvl8pPr marL="3200400" lvl="7" algn="l" defTabSz="914400" rtl="0" eaLnBrk="1" latinLnBrk="0" hangingPunct="1">
              <a:buNone/>
              <a:defRPr sz="1800" kern="1200">
                <a:solidFill>
                  <a:schemeClr val="tx1"/>
                </a:solidFill>
                <a:latin typeface="+mn-lt"/>
                <a:ea typeface="+mn-ea"/>
                <a:cs typeface="+mn-cs"/>
              </a:defRPr>
            </a:lvl8pPr>
            <a:lvl9pPr marL="3657600" lvl="8" algn="l" defTabSz="914400" rtl="0" eaLnBrk="1" latinLnBrk="0" hangingPunct="1">
              <a:buNone/>
              <a:defRPr sz="1800" kern="1200">
                <a:solidFill>
                  <a:schemeClr val="tx1"/>
                </a:solidFill>
                <a:latin typeface="+mn-lt"/>
                <a:ea typeface="+mn-ea"/>
                <a:cs typeface="+mn-cs"/>
              </a:defRPr>
            </a:lvl9pPr>
          </a:lstStyle>
          <a:p>
            <a:pPr algn="ctr"/>
            <a:fld id="{00000000-1234-1234-1234-123412341234}" type="slidenum">
              <a:rPr lang="en-US" smtClean="0"/>
              <a:pPr algn="ctr"/>
              <a:t>16</a:t>
            </a:fld>
            <a:endParaRPr lang="en-US" dirty="0"/>
          </a:p>
        </p:txBody>
      </p:sp>
    </p:spTree>
    <p:extLst>
      <p:ext uri="{BB962C8B-B14F-4D97-AF65-F5344CB8AC3E}">
        <p14:creationId xmlns:p14="http://schemas.microsoft.com/office/powerpoint/2010/main" val="39307516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5762BF4-43AD-E560-B799-D34116DAE637}"/>
              </a:ext>
            </a:extLst>
          </p:cNvPr>
          <p:cNvSpPr>
            <a:spLocks noGrp="1"/>
          </p:cNvSpPr>
          <p:nvPr>
            <p:ph type="body" sz="quarter" idx="10"/>
          </p:nvPr>
        </p:nvSpPr>
        <p:spPr/>
        <p:txBody>
          <a:bodyPr/>
          <a:lstStyle/>
          <a:p>
            <a:r>
              <a:rPr lang="en-US" dirty="0"/>
              <a:t>Appendix: Non-GAAP Reconciliations</a:t>
            </a:r>
          </a:p>
        </p:txBody>
      </p:sp>
      <p:pic>
        <p:nvPicPr>
          <p:cNvPr id="4" name="Picture 3">
            <a:extLst>
              <a:ext uri="{FF2B5EF4-FFF2-40B4-BE49-F238E27FC236}">
                <a16:creationId xmlns:a16="http://schemas.microsoft.com/office/drawing/2014/main" id="{6CE13DA6-5426-D852-B2C9-3F3132BC5773}"/>
              </a:ext>
            </a:extLst>
          </p:cNvPr>
          <p:cNvPicPr>
            <a:picLocks noChangeAspect="1"/>
          </p:cNvPicPr>
          <p:nvPr/>
        </p:nvPicPr>
        <p:blipFill>
          <a:blip r:embed="rId2"/>
          <a:stretch>
            <a:fillRect/>
          </a:stretch>
        </p:blipFill>
        <p:spPr>
          <a:xfrm>
            <a:off x="3886200" y="1409700"/>
            <a:ext cx="8531095" cy="8406305"/>
          </a:xfrm>
          <a:prstGeom prst="rect">
            <a:avLst/>
          </a:prstGeom>
        </p:spPr>
      </p:pic>
    </p:spTree>
    <p:extLst>
      <p:ext uri="{BB962C8B-B14F-4D97-AF65-F5344CB8AC3E}">
        <p14:creationId xmlns:p14="http://schemas.microsoft.com/office/powerpoint/2010/main" val="3681015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90600" y="190500"/>
            <a:ext cx="15392400" cy="685800"/>
          </a:xfrm>
        </p:spPr>
        <p:txBody>
          <a:bodyPr/>
          <a:lstStyle/>
          <a:p>
            <a:r>
              <a:rPr lang="en-US" sz="5400" dirty="0"/>
              <a:t>Management On Call Today</a:t>
            </a:r>
          </a:p>
        </p:txBody>
      </p:sp>
      <p:sp>
        <p:nvSpPr>
          <p:cNvPr id="3" name="Text Placeholder 2"/>
          <p:cNvSpPr>
            <a:spLocks noGrp="1"/>
          </p:cNvSpPr>
          <p:nvPr>
            <p:ph type="body" sz="quarter" idx="11"/>
          </p:nvPr>
        </p:nvSpPr>
        <p:spPr>
          <a:xfrm>
            <a:off x="1961029" y="7505700"/>
            <a:ext cx="6629400" cy="1828800"/>
          </a:xfrm>
        </p:spPr>
        <p:txBody>
          <a:bodyPr>
            <a:normAutofit/>
          </a:bodyPr>
          <a:lstStyle/>
          <a:p>
            <a:pPr marL="0" indent="0" algn="ctr">
              <a:buNone/>
            </a:pPr>
            <a:r>
              <a:rPr lang="en-US" sz="4000" b="1" dirty="0">
                <a:solidFill>
                  <a:srgbClr val="3A547C"/>
                </a:solidFill>
              </a:rPr>
              <a:t>Brett Larsen</a:t>
            </a:r>
          </a:p>
          <a:p>
            <a:pPr marL="0" indent="0" algn="ctr">
              <a:buNone/>
            </a:pPr>
            <a:r>
              <a:rPr lang="en-US" sz="4000" b="1" dirty="0">
                <a:solidFill>
                  <a:srgbClr val="3A547C"/>
                </a:solidFill>
              </a:rPr>
              <a:t>President and CEO</a:t>
            </a:r>
          </a:p>
        </p:txBody>
      </p:sp>
      <p:sp>
        <p:nvSpPr>
          <p:cNvPr id="5" name="Text Placeholder 2">
            <a:extLst>
              <a:ext uri="{FF2B5EF4-FFF2-40B4-BE49-F238E27FC236}">
                <a16:creationId xmlns:a16="http://schemas.microsoft.com/office/drawing/2014/main" id="{74FDFA5D-0FA8-7030-1396-FCD8CAAF3CEE}"/>
              </a:ext>
            </a:extLst>
          </p:cNvPr>
          <p:cNvSpPr txBox="1">
            <a:spLocks/>
          </p:cNvSpPr>
          <p:nvPr/>
        </p:nvSpPr>
        <p:spPr>
          <a:xfrm>
            <a:off x="8362950" y="7505700"/>
            <a:ext cx="6629400" cy="1828800"/>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Font typeface="Arial" panose="020B0604020202020204" pitchFamily="34" charset="0"/>
              <a:buChar char="•"/>
              <a:defRPr sz="2800" kern="1200">
                <a:solidFill>
                  <a:srgbClr val="F98A3C"/>
                </a:solidFill>
                <a:latin typeface="Microsoft Sans Serif" panose="020B0604020202020204" pitchFamily="34" charset="0"/>
                <a:ea typeface="+mn-ea"/>
                <a:cs typeface="Microsoft Sans Serif" panose="020B0604020202020204" pitchFamily="34" charset="0"/>
              </a:defRPr>
            </a:lvl1pPr>
            <a:lvl2pPr marL="914400" indent="-457200" algn="l" defTabSz="914400" rtl="0" eaLnBrk="1" latinLnBrk="0" hangingPunct="1">
              <a:lnSpc>
                <a:spcPct val="90000"/>
              </a:lnSpc>
              <a:spcBef>
                <a:spcPts val="500"/>
              </a:spcBef>
              <a:buFont typeface="Arial" panose="020B0604020202020204" pitchFamily="34" charset="0"/>
              <a:buChar char="•"/>
              <a:defRPr sz="3000" kern="1200">
                <a:solidFill>
                  <a:srgbClr val="3A547C"/>
                </a:solidFill>
                <a:latin typeface="Microsoft Sans Serif" panose="020B0604020202020204" pitchFamily="34" charset="0"/>
                <a:ea typeface="+mn-ea"/>
                <a:cs typeface="Microsoft Sans Serif" panose="020B0604020202020204" pitchFamily="34" charset="0"/>
              </a:defRPr>
            </a:lvl2pPr>
            <a:lvl3pPr marL="1257300" indent="-342900" algn="l" defTabSz="914400" rtl="0" eaLnBrk="1" latinLnBrk="0" hangingPunct="1">
              <a:lnSpc>
                <a:spcPct val="90000"/>
              </a:lnSpc>
              <a:spcBef>
                <a:spcPts val="500"/>
              </a:spcBef>
              <a:buFont typeface="Arial" panose="020B0604020202020204" pitchFamily="34" charset="0"/>
              <a:buChar char="•"/>
              <a:defRPr sz="2800" kern="1200">
                <a:solidFill>
                  <a:srgbClr val="3A547C"/>
                </a:solidFill>
                <a:latin typeface="Microsoft Sans Serif" panose="020B0604020202020204" pitchFamily="34" charset="0"/>
                <a:ea typeface="+mn-ea"/>
                <a:cs typeface="Microsoft Sans Serif" panose="020B0604020202020204" pitchFamily="34" charset="0"/>
              </a:defRPr>
            </a:lvl3pPr>
            <a:lvl4pPr marL="1714500" indent="-342900" algn="l" defTabSz="914400" rtl="0" eaLnBrk="1" latinLnBrk="0" hangingPunct="1">
              <a:lnSpc>
                <a:spcPct val="90000"/>
              </a:lnSpc>
              <a:spcBef>
                <a:spcPts val="500"/>
              </a:spcBef>
              <a:buFont typeface="Arial" panose="020B0604020202020204" pitchFamily="34" charset="0"/>
              <a:buChar char="•"/>
              <a:defRPr sz="2600" kern="1200">
                <a:solidFill>
                  <a:srgbClr val="3A547C"/>
                </a:solidFill>
                <a:latin typeface="Microsoft Sans Serif" panose="020B0604020202020204" pitchFamily="34" charset="0"/>
                <a:ea typeface="+mn-ea"/>
                <a:cs typeface="Microsoft Sans Serif" panose="020B0604020202020204" pitchFamily="34" charset="0"/>
              </a:defRPr>
            </a:lvl4pPr>
            <a:lvl5pPr marL="2171700" indent="-342900" algn="l" defTabSz="914400" rtl="0" eaLnBrk="1" latinLnBrk="0" hangingPunct="1">
              <a:lnSpc>
                <a:spcPct val="90000"/>
              </a:lnSpc>
              <a:spcBef>
                <a:spcPts val="500"/>
              </a:spcBef>
              <a:buFont typeface="Arial" panose="020B0604020202020204" pitchFamily="34" charset="0"/>
              <a:buChar char="•"/>
              <a:defRPr sz="2400" kern="1200">
                <a:solidFill>
                  <a:srgbClr val="3A547C"/>
                </a:solidFill>
                <a:latin typeface="Microsoft Sans Serif" panose="020B0604020202020204" pitchFamily="34" charset="0"/>
                <a:ea typeface="+mn-ea"/>
                <a:cs typeface="Microsoft Sans Serif"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b="1" dirty="0">
                <a:solidFill>
                  <a:srgbClr val="3A547C"/>
                </a:solidFill>
              </a:rPr>
              <a:t>Tony Voorhees</a:t>
            </a:r>
          </a:p>
          <a:p>
            <a:pPr marL="0" indent="0" algn="ctr">
              <a:buNone/>
            </a:pPr>
            <a:r>
              <a:rPr lang="en-US" sz="4000" b="1" dirty="0">
                <a:solidFill>
                  <a:srgbClr val="3A547C"/>
                </a:solidFill>
              </a:rPr>
              <a:t>CFO</a:t>
            </a:r>
          </a:p>
        </p:txBody>
      </p:sp>
      <p:sp>
        <p:nvSpPr>
          <p:cNvPr id="7" name="Google Shape;35;p5">
            <a:extLst>
              <a:ext uri="{FF2B5EF4-FFF2-40B4-BE49-F238E27FC236}">
                <a16:creationId xmlns:a16="http://schemas.microsoft.com/office/drawing/2014/main" id="{C7B33571-5F03-7623-07E1-8F03CAE8D7D9}"/>
              </a:ext>
            </a:extLst>
          </p:cNvPr>
          <p:cNvSpPr txBox="1">
            <a:spLocks/>
          </p:cNvSpPr>
          <p:nvPr/>
        </p:nvSpPr>
        <p:spPr>
          <a:xfrm>
            <a:off x="8116211" y="9485209"/>
            <a:ext cx="731700" cy="524700"/>
          </a:xfrm>
          <a:prstGeom prst="rect">
            <a:avLst/>
          </a:prstGeom>
        </p:spPr>
        <p:txBody>
          <a:bodyPr spcFirstLastPara="1" wrap="square" lIns="121900" tIns="121900" rIns="121900" bIns="121900" anchor="ctr" anchorCtr="0">
            <a:noAutofit/>
          </a:bodyPr>
          <a:lstStyle>
            <a:defPPr>
              <a:defRPr lang="en-US"/>
            </a:defPPr>
            <a:lvl1pPr marL="0" lvl="0" algn="l" defTabSz="914400" rtl="0" eaLnBrk="1" latinLnBrk="0" hangingPunct="1">
              <a:buNone/>
              <a:defRPr sz="1800" kern="1200">
                <a:solidFill>
                  <a:schemeClr val="tx1"/>
                </a:solidFill>
                <a:latin typeface="+mn-lt"/>
                <a:ea typeface="+mn-ea"/>
                <a:cs typeface="+mn-cs"/>
              </a:defRPr>
            </a:lvl1pPr>
            <a:lvl2pPr marL="457200" lvl="1" algn="l" defTabSz="914400" rtl="0" eaLnBrk="1" latinLnBrk="0" hangingPunct="1">
              <a:buNone/>
              <a:defRPr sz="1800" kern="1200">
                <a:solidFill>
                  <a:schemeClr val="tx1"/>
                </a:solidFill>
                <a:latin typeface="+mn-lt"/>
                <a:ea typeface="+mn-ea"/>
                <a:cs typeface="+mn-cs"/>
              </a:defRPr>
            </a:lvl2pPr>
            <a:lvl3pPr marL="914400" lvl="2" algn="l" defTabSz="914400" rtl="0" eaLnBrk="1" latinLnBrk="0" hangingPunct="1">
              <a:buNone/>
              <a:defRPr sz="1800" kern="1200">
                <a:solidFill>
                  <a:schemeClr val="tx1"/>
                </a:solidFill>
                <a:latin typeface="+mn-lt"/>
                <a:ea typeface="+mn-ea"/>
                <a:cs typeface="+mn-cs"/>
              </a:defRPr>
            </a:lvl3pPr>
            <a:lvl4pPr marL="1371600" lvl="3" algn="l" defTabSz="914400" rtl="0" eaLnBrk="1" latinLnBrk="0" hangingPunct="1">
              <a:buNone/>
              <a:defRPr sz="1800" kern="1200">
                <a:solidFill>
                  <a:schemeClr val="tx1"/>
                </a:solidFill>
                <a:latin typeface="+mn-lt"/>
                <a:ea typeface="+mn-ea"/>
                <a:cs typeface="+mn-cs"/>
              </a:defRPr>
            </a:lvl4pPr>
            <a:lvl5pPr marL="1828800" lvl="4" algn="l" defTabSz="914400" rtl="0" eaLnBrk="1" latinLnBrk="0" hangingPunct="1">
              <a:buNone/>
              <a:defRPr sz="1800" kern="1200">
                <a:solidFill>
                  <a:schemeClr val="tx1"/>
                </a:solidFill>
                <a:latin typeface="+mn-lt"/>
                <a:ea typeface="+mn-ea"/>
                <a:cs typeface="+mn-cs"/>
              </a:defRPr>
            </a:lvl5pPr>
            <a:lvl6pPr marL="2286000" lvl="5" algn="l" defTabSz="914400" rtl="0" eaLnBrk="1" latinLnBrk="0" hangingPunct="1">
              <a:buNone/>
              <a:defRPr sz="1800" kern="1200">
                <a:solidFill>
                  <a:schemeClr val="tx1"/>
                </a:solidFill>
                <a:latin typeface="+mn-lt"/>
                <a:ea typeface="+mn-ea"/>
                <a:cs typeface="+mn-cs"/>
              </a:defRPr>
            </a:lvl6pPr>
            <a:lvl7pPr marL="2743200" lvl="6" algn="l" defTabSz="914400" rtl="0" eaLnBrk="1" latinLnBrk="0" hangingPunct="1">
              <a:buNone/>
              <a:defRPr sz="1800" kern="1200">
                <a:solidFill>
                  <a:schemeClr val="tx1"/>
                </a:solidFill>
                <a:latin typeface="+mn-lt"/>
                <a:ea typeface="+mn-ea"/>
                <a:cs typeface="+mn-cs"/>
              </a:defRPr>
            </a:lvl7pPr>
            <a:lvl8pPr marL="3200400" lvl="7" algn="l" defTabSz="914400" rtl="0" eaLnBrk="1" latinLnBrk="0" hangingPunct="1">
              <a:buNone/>
              <a:defRPr sz="1800" kern="1200">
                <a:solidFill>
                  <a:schemeClr val="tx1"/>
                </a:solidFill>
                <a:latin typeface="+mn-lt"/>
                <a:ea typeface="+mn-ea"/>
                <a:cs typeface="+mn-cs"/>
              </a:defRPr>
            </a:lvl8pPr>
            <a:lvl9pPr marL="3657600" lvl="8" algn="l" defTabSz="914400" rtl="0" eaLnBrk="1" latinLnBrk="0" hangingPunct="1">
              <a:buNone/>
              <a:defRPr sz="1800" kern="1200">
                <a:solidFill>
                  <a:schemeClr val="tx1"/>
                </a:solidFill>
                <a:latin typeface="+mn-lt"/>
                <a:ea typeface="+mn-ea"/>
                <a:cs typeface="+mn-cs"/>
              </a:defRPr>
            </a:lvl9pPr>
          </a:lstStyle>
          <a:p>
            <a:pPr algn="ctr"/>
            <a:fld id="{00000000-1234-1234-1234-123412341234}" type="slidenum">
              <a:rPr lang="en-US" smtClean="0"/>
              <a:pPr algn="ctr"/>
              <a:t>2</a:t>
            </a:fld>
            <a:endParaRPr lang="en-US"/>
          </a:p>
        </p:txBody>
      </p:sp>
      <p:pic>
        <p:nvPicPr>
          <p:cNvPr id="6" name="Picture 5" descr="A person in a blue shirt&#10;&#10;AI-generated content may be incorrect.">
            <a:extLst>
              <a:ext uri="{FF2B5EF4-FFF2-40B4-BE49-F238E27FC236}">
                <a16:creationId xmlns:a16="http://schemas.microsoft.com/office/drawing/2014/main" id="{CCF317E5-1E15-6F32-7E04-E078269F75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1197" y="2171700"/>
            <a:ext cx="3929063" cy="5029200"/>
          </a:xfrm>
          <a:prstGeom prst="rect">
            <a:avLst/>
          </a:prstGeom>
        </p:spPr>
      </p:pic>
      <p:pic>
        <p:nvPicPr>
          <p:cNvPr id="11" name="Picture 10" descr="A person smiling at the camera&#10;&#10;AI-generated content may be incorrect.">
            <a:extLst>
              <a:ext uri="{FF2B5EF4-FFF2-40B4-BE49-F238E27FC236}">
                <a16:creationId xmlns:a16="http://schemas.microsoft.com/office/drawing/2014/main" id="{CE4D3905-657F-50C1-5B32-910CFA80E8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1200" y="2168857"/>
            <a:ext cx="3925952" cy="5025219"/>
          </a:xfrm>
          <a:prstGeom prst="rect">
            <a:avLst/>
          </a:prstGeom>
        </p:spPr>
      </p:pic>
    </p:spTree>
    <p:extLst>
      <p:ext uri="{BB962C8B-B14F-4D97-AF65-F5344CB8AC3E}">
        <p14:creationId xmlns:p14="http://schemas.microsoft.com/office/powerpoint/2010/main" val="8727328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90600" y="190500"/>
            <a:ext cx="15392400" cy="685800"/>
          </a:xfrm>
        </p:spPr>
        <p:txBody>
          <a:bodyPr/>
          <a:lstStyle/>
          <a:p>
            <a:r>
              <a:rPr lang="en-US" sz="5400" dirty="0"/>
              <a:t>Notices and Disclaimers</a:t>
            </a:r>
          </a:p>
        </p:txBody>
      </p:sp>
      <p:sp>
        <p:nvSpPr>
          <p:cNvPr id="3" name="Text Placeholder 2"/>
          <p:cNvSpPr>
            <a:spLocks noGrp="1"/>
          </p:cNvSpPr>
          <p:nvPr>
            <p:ph type="body" sz="quarter" idx="11"/>
          </p:nvPr>
        </p:nvSpPr>
        <p:spPr>
          <a:xfrm>
            <a:off x="914400" y="1409700"/>
            <a:ext cx="15544800" cy="8001000"/>
          </a:xfrm>
        </p:spPr>
        <p:txBody>
          <a:bodyPr>
            <a:normAutofit lnSpcReduction="10000"/>
          </a:bodyPr>
          <a:lstStyle/>
          <a:p>
            <a:pPr marL="0" indent="0">
              <a:lnSpc>
                <a:spcPct val="110000"/>
              </a:lnSpc>
              <a:buNone/>
            </a:pPr>
            <a:r>
              <a:rPr lang="en-US" sz="1600" b="1" dirty="0">
                <a:solidFill>
                  <a:srgbClr val="3A547C"/>
                </a:solidFill>
              </a:rPr>
              <a:t>Forward-Looking Statements</a:t>
            </a:r>
          </a:p>
          <a:p>
            <a:pPr marL="0" marR="0" indent="0">
              <a:lnSpc>
                <a:spcPct val="120000"/>
              </a:lnSpc>
              <a:buNone/>
            </a:pPr>
            <a:r>
              <a:rPr lang="en-US" sz="1600" dirty="0">
                <a:solidFill>
                  <a:srgbClr val="3A547C"/>
                </a:solidFill>
              </a:rPr>
              <a:t>Some of the statements in this press release are forward-looking statements within the meaning of the Private Securities Litigation Reform Act of 1995. Forward-looking statements include, but are not limited to those including such words as aims, anticipates, believes, continues, estimates, expects, hopes, intends, plans, predicts, projects, targets, will, or would, similar verbs, or nouns corresponding to such verbs, which may be forward looking. Forward-looking statements also include other passages that are relevant to expected future events, performances, and actions or that can only be fully evaluated by events that will occur in the future. Forward-looking statements in this release include, without limitation, the Company’s statements regarding its expectations with respect to financial conditions and results, including revenue, earnings, and margins, the Company’s ability to shift its focus in China and build out production capacity in the US and Vietnam and the timing of completion of those facilities, cost savings from headcount reduction and the wind-down of manufacturing operations in China, demand for certain products and the effectiveness of some of its programs, business from customers and programs, new program launches, impacts from operational streamlining and efficiencies, including reductions in inventories, and impacts of repairs to its facilities from winter storm damage. There are many factors, risks and uncertainties that could cause actual results to differ materially from those predicted or projected in forward-looking statements, including but not limited to: the future of the global economic environment and its impact on our customers and suppliers; the impact of new governmental legislation and regulation, including tax reform, tariffs and related activities, such as trade negotiations and other risks; the success and timing of our expansion plans; the availability of components from the supply chain; the availability of a healthy workforce; the accuracy of suppliers’ and customers’ forecasts; development and success of customers’ programs and products; timing and effectiveness of ramping of new programs; success of new-product introductions; the risk of legal proceedings relating to the previously reported financial statement restatements and related material weaknesses, the May 2024 cybersecurity incident and the subject of the internal investigation by the Company’s Audit Committee and related or other unrelated matters; acquisitions or divestitures of operations or facilities; technology advances; changes in pricing policies by the Company, its competitors, customers or suppliers; and other factors, risks, and uncertainties detailed from time to time in the Company’s SEC filings.</a:t>
            </a:r>
          </a:p>
          <a:p>
            <a:pPr marL="0" marR="0" indent="0">
              <a:lnSpc>
                <a:spcPct val="120000"/>
              </a:lnSpc>
              <a:buNone/>
            </a:pPr>
            <a:r>
              <a:rPr lang="en-US" sz="1600" b="1" dirty="0">
                <a:solidFill>
                  <a:srgbClr val="3A547C"/>
                </a:solidFill>
              </a:rPr>
              <a:t>Available Information and Risk Factors</a:t>
            </a:r>
            <a:endParaRPr lang="en-US" sz="1600" dirty="0">
              <a:solidFill>
                <a:srgbClr val="3A547C"/>
              </a:solidFill>
            </a:endParaRPr>
          </a:p>
          <a:p>
            <a:pPr marL="0" indent="0">
              <a:lnSpc>
                <a:spcPct val="110000"/>
              </a:lnSpc>
              <a:buNone/>
            </a:pPr>
            <a:r>
              <a:rPr lang="en-US" sz="1600" dirty="0">
                <a:solidFill>
                  <a:srgbClr val="3A547C"/>
                </a:solidFill>
              </a:rPr>
              <a:t>We file annual, quarterly and current reports and other information with the SEC. The SEC filings are available on our website (</a:t>
            </a:r>
            <a:r>
              <a:rPr lang="en-US" sz="1600" dirty="0">
                <a:solidFill>
                  <a:srgbClr val="3A547C"/>
                </a:solidFill>
                <a:hlinkClick r:id="rId2"/>
              </a:rPr>
              <a:t>www.keytronic.com/investor-relations/sec-filings/</a:t>
            </a:r>
            <a:r>
              <a:rPr lang="en-US" sz="1600" dirty="0">
                <a:solidFill>
                  <a:srgbClr val="3A547C"/>
                </a:solidFill>
              </a:rPr>
              <a:t>) and at the SEC’s website (</a:t>
            </a:r>
            <a:r>
              <a:rPr lang="en-US" sz="1600" dirty="0">
                <a:solidFill>
                  <a:srgbClr val="3A547C"/>
                </a:solidFill>
                <a:hlinkClick r:id="rId3"/>
              </a:rPr>
              <a:t>www.sec.gov</a:t>
            </a:r>
            <a:r>
              <a:rPr lang="en-US" sz="1600" dirty="0">
                <a:solidFill>
                  <a:srgbClr val="3A547C"/>
                </a:solidFill>
              </a:rPr>
              <a:t>). These filings describe some of the risks and uncertainties that could affect our business and cause our actual results to differ materially from past or projected results. You should review these filings as they may contain important information about us and our business.</a:t>
            </a:r>
          </a:p>
          <a:p>
            <a:pPr marL="0" indent="0">
              <a:lnSpc>
                <a:spcPct val="110000"/>
              </a:lnSpc>
              <a:buNone/>
            </a:pPr>
            <a:r>
              <a:rPr lang="en-US" sz="1600" b="1" dirty="0">
                <a:solidFill>
                  <a:srgbClr val="3A547C"/>
                </a:solidFill>
              </a:rPr>
              <a:t>Non-GAAP Financial Measures</a:t>
            </a:r>
            <a:endParaRPr lang="en-US" sz="1600" dirty="0">
              <a:solidFill>
                <a:srgbClr val="3A547C"/>
              </a:solidFill>
            </a:endParaRPr>
          </a:p>
          <a:p>
            <a:pPr marL="0" indent="0">
              <a:lnSpc>
                <a:spcPct val="110000"/>
              </a:lnSpc>
              <a:buNone/>
            </a:pPr>
            <a:r>
              <a:rPr lang="en-US" sz="1600" dirty="0">
                <a:solidFill>
                  <a:srgbClr val="3A547C"/>
                </a:solidFill>
              </a:rPr>
              <a:t>This presentation contains certain non-GAAP financial measures, adjusted net income (loss), adjusted net income (loss) per share, adjusted cost of sales, adjusted gross profit, and adjusted gross margin. We provide these non-GAAP financial measures because we believe they provide greater transparency related to our core operations and represent supplemental information used by management in its financial and operational decision making. Additional information about, and reconciliations of, these measures are provided at the end of this slide deck and in our earnings release, which is posted to the investor relations section of our website: </a:t>
            </a:r>
            <a:r>
              <a:rPr lang="en-US" sz="1600" dirty="0">
                <a:solidFill>
                  <a:srgbClr val="3A547C"/>
                </a:solidFill>
                <a:hlinkClick r:id="rId4"/>
              </a:rPr>
              <a:t>www.keytronic.com/investor-relations/press-releases/</a:t>
            </a:r>
            <a:r>
              <a:rPr lang="en-US" sz="1600" dirty="0">
                <a:solidFill>
                  <a:srgbClr val="3A547C"/>
                </a:solidFill>
              </a:rPr>
              <a:t>.</a:t>
            </a:r>
          </a:p>
        </p:txBody>
      </p:sp>
      <p:sp>
        <p:nvSpPr>
          <p:cNvPr id="4" name="Google Shape;35;p5">
            <a:extLst>
              <a:ext uri="{FF2B5EF4-FFF2-40B4-BE49-F238E27FC236}">
                <a16:creationId xmlns:a16="http://schemas.microsoft.com/office/drawing/2014/main" id="{DF597BEB-13E8-BBD0-4BD8-4B1E4F0297F5}"/>
              </a:ext>
            </a:extLst>
          </p:cNvPr>
          <p:cNvSpPr txBox="1">
            <a:spLocks/>
          </p:cNvSpPr>
          <p:nvPr/>
        </p:nvSpPr>
        <p:spPr>
          <a:xfrm>
            <a:off x="8116211" y="9485209"/>
            <a:ext cx="731700" cy="524700"/>
          </a:xfrm>
          <a:prstGeom prst="rect">
            <a:avLst/>
          </a:prstGeom>
        </p:spPr>
        <p:txBody>
          <a:bodyPr spcFirstLastPara="1" wrap="square" lIns="121900" tIns="121900" rIns="121900" bIns="121900" anchor="ctr" anchorCtr="0">
            <a:noAutofit/>
          </a:bodyPr>
          <a:lstStyle>
            <a:defPPr>
              <a:defRPr lang="en-US"/>
            </a:defPPr>
            <a:lvl1pPr marL="0" lvl="0" algn="l" defTabSz="914400" rtl="0" eaLnBrk="1" latinLnBrk="0" hangingPunct="1">
              <a:buNone/>
              <a:defRPr sz="1800" kern="1200">
                <a:solidFill>
                  <a:schemeClr val="tx1"/>
                </a:solidFill>
                <a:latin typeface="+mn-lt"/>
                <a:ea typeface="+mn-ea"/>
                <a:cs typeface="+mn-cs"/>
              </a:defRPr>
            </a:lvl1pPr>
            <a:lvl2pPr marL="457200" lvl="1" algn="l" defTabSz="914400" rtl="0" eaLnBrk="1" latinLnBrk="0" hangingPunct="1">
              <a:buNone/>
              <a:defRPr sz="1800" kern="1200">
                <a:solidFill>
                  <a:schemeClr val="tx1"/>
                </a:solidFill>
                <a:latin typeface="+mn-lt"/>
                <a:ea typeface="+mn-ea"/>
                <a:cs typeface="+mn-cs"/>
              </a:defRPr>
            </a:lvl2pPr>
            <a:lvl3pPr marL="914400" lvl="2" algn="l" defTabSz="914400" rtl="0" eaLnBrk="1" latinLnBrk="0" hangingPunct="1">
              <a:buNone/>
              <a:defRPr sz="1800" kern="1200">
                <a:solidFill>
                  <a:schemeClr val="tx1"/>
                </a:solidFill>
                <a:latin typeface="+mn-lt"/>
                <a:ea typeface="+mn-ea"/>
                <a:cs typeface="+mn-cs"/>
              </a:defRPr>
            </a:lvl3pPr>
            <a:lvl4pPr marL="1371600" lvl="3" algn="l" defTabSz="914400" rtl="0" eaLnBrk="1" latinLnBrk="0" hangingPunct="1">
              <a:buNone/>
              <a:defRPr sz="1800" kern="1200">
                <a:solidFill>
                  <a:schemeClr val="tx1"/>
                </a:solidFill>
                <a:latin typeface="+mn-lt"/>
                <a:ea typeface="+mn-ea"/>
                <a:cs typeface="+mn-cs"/>
              </a:defRPr>
            </a:lvl4pPr>
            <a:lvl5pPr marL="1828800" lvl="4" algn="l" defTabSz="914400" rtl="0" eaLnBrk="1" latinLnBrk="0" hangingPunct="1">
              <a:buNone/>
              <a:defRPr sz="1800" kern="1200">
                <a:solidFill>
                  <a:schemeClr val="tx1"/>
                </a:solidFill>
                <a:latin typeface="+mn-lt"/>
                <a:ea typeface="+mn-ea"/>
                <a:cs typeface="+mn-cs"/>
              </a:defRPr>
            </a:lvl5pPr>
            <a:lvl6pPr marL="2286000" lvl="5" algn="l" defTabSz="914400" rtl="0" eaLnBrk="1" latinLnBrk="0" hangingPunct="1">
              <a:buNone/>
              <a:defRPr sz="1800" kern="1200">
                <a:solidFill>
                  <a:schemeClr val="tx1"/>
                </a:solidFill>
                <a:latin typeface="+mn-lt"/>
                <a:ea typeface="+mn-ea"/>
                <a:cs typeface="+mn-cs"/>
              </a:defRPr>
            </a:lvl6pPr>
            <a:lvl7pPr marL="2743200" lvl="6" algn="l" defTabSz="914400" rtl="0" eaLnBrk="1" latinLnBrk="0" hangingPunct="1">
              <a:buNone/>
              <a:defRPr sz="1800" kern="1200">
                <a:solidFill>
                  <a:schemeClr val="tx1"/>
                </a:solidFill>
                <a:latin typeface="+mn-lt"/>
                <a:ea typeface="+mn-ea"/>
                <a:cs typeface="+mn-cs"/>
              </a:defRPr>
            </a:lvl7pPr>
            <a:lvl8pPr marL="3200400" lvl="7" algn="l" defTabSz="914400" rtl="0" eaLnBrk="1" latinLnBrk="0" hangingPunct="1">
              <a:buNone/>
              <a:defRPr sz="1800" kern="1200">
                <a:solidFill>
                  <a:schemeClr val="tx1"/>
                </a:solidFill>
                <a:latin typeface="+mn-lt"/>
                <a:ea typeface="+mn-ea"/>
                <a:cs typeface="+mn-cs"/>
              </a:defRPr>
            </a:lvl8pPr>
            <a:lvl9pPr marL="3657600" lvl="8" algn="l" defTabSz="914400" rtl="0" eaLnBrk="1" latinLnBrk="0" hangingPunct="1">
              <a:buNone/>
              <a:defRPr sz="1800" kern="1200">
                <a:solidFill>
                  <a:schemeClr val="tx1"/>
                </a:solidFill>
                <a:latin typeface="+mn-lt"/>
                <a:ea typeface="+mn-ea"/>
                <a:cs typeface="+mn-cs"/>
              </a:defRPr>
            </a:lvl9pPr>
          </a:lstStyle>
          <a:p>
            <a:pPr algn="ctr"/>
            <a:fld id="{00000000-1234-1234-1234-123412341234}" type="slidenum">
              <a:rPr lang="en-US" smtClean="0"/>
              <a:pPr algn="ctr"/>
              <a:t>3</a:t>
            </a:fld>
            <a:endParaRPr lang="en-US"/>
          </a:p>
        </p:txBody>
      </p:sp>
    </p:spTree>
    <p:extLst>
      <p:ext uri="{BB962C8B-B14F-4D97-AF65-F5344CB8AC3E}">
        <p14:creationId xmlns:p14="http://schemas.microsoft.com/office/powerpoint/2010/main" val="41584921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90600" y="190500"/>
            <a:ext cx="15392400" cy="685800"/>
          </a:xfrm>
        </p:spPr>
        <p:txBody>
          <a:bodyPr/>
          <a:lstStyle/>
          <a:p>
            <a:r>
              <a:rPr lang="en-US" sz="5400" dirty="0"/>
              <a:t>Revenue Highlights</a:t>
            </a:r>
          </a:p>
        </p:txBody>
      </p:sp>
      <p:sp>
        <p:nvSpPr>
          <p:cNvPr id="3" name="Google Shape;35;p5">
            <a:extLst>
              <a:ext uri="{FF2B5EF4-FFF2-40B4-BE49-F238E27FC236}">
                <a16:creationId xmlns:a16="http://schemas.microsoft.com/office/drawing/2014/main" id="{7167C1B5-D63A-4A47-DCD7-7F7990FA58BF}"/>
              </a:ext>
            </a:extLst>
          </p:cNvPr>
          <p:cNvSpPr txBox="1">
            <a:spLocks/>
          </p:cNvSpPr>
          <p:nvPr/>
        </p:nvSpPr>
        <p:spPr>
          <a:xfrm>
            <a:off x="8116211" y="9485209"/>
            <a:ext cx="731700" cy="524700"/>
          </a:xfrm>
          <a:prstGeom prst="rect">
            <a:avLst/>
          </a:prstGeom>
        </p:spPr>
        <p:txBody>
          <a:bodyPr spcFirstLastPara="1" wrap="square" lIns="121900" tIns="121900" rIns="121900" bIns="121900" anchor="ctr" anchorCtr="0">
            <a:noAutofit/>
          </a:bodyPr>
          <a:lstStyle>
            <a:defPPr>
              <a:defRPr lang="en-US"/>
            </a:defPPr>
            <a:lvl1pPr marL="0" lvl="0" algn="l" defTabSz="914400" rtl="0" eaLnBrk="1" latinLnBrk="0" hangingPunct="1">
              <a:buNone/>
              <a:defRPr sz="1800" kern="1200">
                <a:solidFill>
                  <a:schemeClr val="tx1"/>
                </a:solidFill>
                <a:latin typeface="+mn-lt"/>
                <a:ea typeface="+mn-ea"/>
                <a:cs typeface="+mn-cs"/>
              </a:defRPr>
            </a:lvl1pPr>
            <a:lvl2pPr marL="457200" lvl="1" algn="l" defTabSz="914400" rtl="0" eaLnBrk="1" latinLnBrk="0" hangingPunct="1">
              <a:buNone/>
              <a:defRPr sz="1800" kern="1200">
                <a:solidFill>
                  <a:schemeClr val="tx1"/>
                </a:solidFill>
                <a:latin typeface="+mn-lt"/>
                <a:ea typeface="+mn-ea"/>
                <a:cs typeface="+mn-cs"/>
              </a:defRPr>
            </a:lvl2pPr>
            <a:lvl3pPr marL="914400" lvl="2" algn="l" defTabSz="914400" rtl="0" eaLnBrk="1" latinLnBrk="0" hangingPunct="1">
              <a:buNone/>
              <a:defRPr sz="1800" kern="1200">
                <a:solidFill>
                  <a:schemeClr val="tx1"/>
                </a:solidFill>
                <a:latin typeface="+mn-lt"/>
                <a:ea typeface="+mn-ea"/>
                <a:cs typeface="+mn-cs"/>
              </a:defRPr>
            </a:lvl3pPr>
            <a:lvl4pPr marL="1371600" lvl="3" algn="l" defTabSz="914400" rtl="0" eaLnBrk="1" latinLnBrk="0" hangingPunct="1">
              <a:buNone/>
              <a:defRPr sz="1800" kern="1200">
                <a:solidFill>
                  <a:schemeClr val="tx1"/>
                </a:solidFill>
                <a:latin typeface="+mn-lt"/>
                <a:ea typeface="+mn-ea"/>
                <a:cs typeface="+mn-cs"/>
              </a:defRPr>
            </a:lvl4pPr>
            <a:lvl5pPr marL="1828800" lvl="4" algn="l" defTabSz="914400" rtl="0" eaLnBrk="1" latinLnBrk="0" hangingPunct="1">
              <a:buNone/>
              <a:defRPr sz="1800" kern="1200">
                <a:solidFill>
                  <a:schemeClr val="tx1"/>
                </a:solidFill>
                <a:latin typeface="+mn-lt"/>
                <a:ea typeface="+mn-ea"/>
                <a:cs typeface="+mn-cs"/>
              </a:defRPr>
            </a:lvl5pPr>
            <a:lvl6pPr marL="2286000" lvl="5" algn="l" defTabSz="914400" rtl="0" eaLnBrk="1" latinLnBrk="0" hangingPunct="1">
              <a:buNone/>
              <a:defRPr sz="1800" kern="1200">
                <a:solidFill>
                  <a:schemeClr val="tx1"/>
                </a:solidFill>
                <a:latin typeface="+mn-lt"/>
                <a:ea typeface="+mn-ea"/>
                <a:cs typeface="+mn-cs"/>
              </a:defRPr>
            </a:lvl6pPr>
            <a:lvl7pPr marL="2743200" lvl="6" algn="l" defTabSz="914400" rtl="0" eaLnBrk="1" latinLnBrk="0" hangingPunct="1">
              <a:buNone/>
              <a:defRPr sz="1800" kern="1200">
                <a:solidFill>
                  <a:schemeClr val="tx1"/>
                </a:solidFill>
                <a:latin typeface="+mn-lt"/>
                <a:ea typeface="+mn-ea"/>
                <a:cs typeface="+mn-cs"/>
              </a:defRPr>
            </a:lvl7pPr>
            <a:lvl8pPr marL="3200400" lvl="7" algn="l" defTabSz="914400" rtl="0" eaLnBrk="1" latinLnBrk="0" hangingPunct="1">
              <a:buNone/>
              <a:defRPr sz="1800" kern="1200">
                <a:solidFill>
                  <a:schemeClr val="tx1"/>
                </a:solidFill>
                <a:latin typeface="+mn-lt"/>
                <a:ea typeface="+mn-ea"/>
                <a:cs typeface="+mn-cs"/>
              </a:defRPr>
            </a:lvl8pPr>
            <a:lvl9pPr marL="3657600" lvl="8" algn="l" defTabSz="914400" rtl="0" eaLnBrk="1" latinLnBrk="0" hangingPunct="1">
              <a:buNone/>
              <a:defRPr sz="1800" kern="1200">
                <a:solidFill>
                  <a:schemeClr val="tx1"/>
                </a:solidFill>
                <a:latin typeface="+mn-lt"/>
                <a:ea typeface="+mn-ea"/>
                <a:cs typeface="+mn-cs"/>
              </a:defRPr>
            </a:lvl9pPr>
          </a:lstStyle>
          <a:p>
            <a:pPr algn="ctr"/>
            <a:fld id="{00000000-1234-1234-1234-123412341234}" type="slidenum">
              <a:rPr lang="en-US" smtClean="0"/>
              <a:pPr algn="ctr"/>
              <a:t>4</a:t>
            </a:fld>
            <a:endParaRPr lang="en-US"/>
          </a:p>
        </p:txBody>
      </p:sp>
      <p:sp>
        <p:nvSpPr>
          <p:cNvPr id="5" name="TextBox 4">
            <a:extLst>
              <a:ext uri="{FF2B5EF4-FFF2-40B4-BE49-F238E27FC236}">
                <a16:creationId xmlns:a16="http://schemas.microsoft.com/office/drawing/2014/main" id="{BB18B8C2-DDFE-3BBA-0BB8-2E0D271B47CE}"/>
              </a:ext>
            </a:extLst>
          </p:cNvPr>
          <p:cNvSpPr txBox="1"/>
          <p:nvPr/>
        </p:nvSpPr>
        <p:spPr>
          <a:xfrm>
            <a:off x="1828800" y="5753100"/>
            <a:ext cx="14935200" cy="3852337"/>
          </a:xfrm>
          <a:prstGeom prst="rect">
            <a:avLst/>
          </a:prstGeom>
          <a:noFill/>
        </p:spPr>
        <p:txBody>
          <a:bodyPr wrap="square" rtlCol="0">
            <a:spAutoFit/>
          </a:bodyPr>
          <a:lstStyle/>
          <a:p>
            <a:pPr marL="914400" lvl="1" indent="-457200">
              <a:spcBef>
                <a:spcPts val="500"/>
              </a:spcBef>
              <a:spcAft>
                <a:spcPts val="1200"/>
              </a:spcAft>
              <a:buFont typeface="Arial" panose="020B0604020202020204" pitchFamily="34" charset="0"/>
              <a:buChar char="•"/>
            </a:pPr>
            <a:r>
              <a:rPr lang="en-US" sz="3600" dirty="0">
                <a:solidFill>
                  <a:srgbClr val="3A547C"/>
                </a:solidFill>
                <a:latin typeface="Microsoft Sans Serif" panose="020B0604020202020204" pitchFamily="34" charset="0"/>
                <a:cs typeface="Microsoft Sans Serif" panose="020B0604020202020204" pitchFamily="34" charset="0"/>
              </a:rPr>
              <a:t>Decreases due to reduced demand from legacy customer and end-of-life program</a:t>
            </a:r>
          </a:p>
          <a:p>
            <a:pPr marL="914400" lvl="1" indent="-457200">
              <a:spcBef>
                <a:spcPts val="500"/>
              </a:spcBef>
              <a:spcAft>
                <a:spcPts val="1200"/>
              </a:spcAft>
              <a:buFont typeface="Arial" panose="020B0604020202020204" pitchFamily="34" charset="0"/>
              <a:buChar char="•"/>
            </a:pPr>
            <a:r>
              <a:rPr lang="en-US" sz="3600" dirty="0">
                <a:solidFill>
                  <a:srgbClr val="3A547C"/>
                </a:solidFill>
                <a:latin typeface="Microsoft Sans Serif" panose="020B0604020202020204" pitchFamily="34" charset="0"/>
                <a:cs typeface="Microsoft Sans Serif" panose="020B0604020202020204" pitchFamily="34" charset="0"/>
              </a:rPr>
              <a:t>Adverse impacts from Winter Storm Fern, customer related design delays, and delays in receiving allocated components</a:t>
            </a:r>
          </a:p>
          <a:p>
            <a:pPr marL="914400" lvl="1" indent="-457200">
              <a:spcBef>
                <a:spcPts val="500"/>
              </a:spcBef>
              <a:spcAft>
                <a:spcPts val="1200"/>
              </a:spcAft>
              <a:buFont typeface="Arial" panose="020B0604020202020204" pitchFamily="34" charset="0"/>
              <a:buChar char="•"/>
            </a:pPr>
            <a:r>
              <a:rPr lang="en-US" sz="3600" dirty="0">
                <a:solidFill>
                  <a:srgbClr val="3A547C"/>
                </a:solidFill>
                <a:latin typeface="Microsoft Sans Serif" panose="020B0604020202020204" pitchFamily="34" charset="0"/>
                <a:cs typeface="Microsoft Sans Serif" panose="020B0604020202020204" pitchFamily="34" charset="0"/>
              </a:rPr>
              <a:t>Expect revenue growth as demand returns from legacy customers and new programs continue to launch/ramp</a:t>
            </a:r>
          </a:p>
        </p:txBody>
      </p:sp>
      <p:graphicFrame>
        <p:nvGraphicFramePr>
          <p:cNvPr id="6" name="Table 5">
            <a:extLst>
              <a:ext uri="{FF2B5EF4-FFF2-40B4-BE49-F238E27FC236}">
                <a16:creationId xmlns:a16="http://schemas.microsoft.com/office/drawing/2014/main" id="{35A7DAD7-AEB8-110C-3D64-466857D0293E}"/>
              </a:ext>
            </a:extLst>
          </p:cNvPr>
          <p:cNvGraphicFramePr>
            <a:graphicFrameLocks noGrp="1"/>
          </p:cNvGraphicFramePr>
          <p:nvPr>
            <p:extLst>
              <p:ext uri="{D42A27DB-BD31-4B8C-83A1-F6EECF244321}">
                <p14:modId xmlns:p14="http://schemas.microsoft.com/office/powerpoint/2010/main" val="1084468957"/>
              </p:ext>
            </p:extLst>
          </p:nvPr>
        </p:nvGraphicFramePr>
        <p:xfrm>
          <a:off x="2690861" y="1797015"/>
          <a:ext cx="11582400" cy="3194085"/>
        </p:xfrm>
        <a:graphic>
          <a:graphicData uri="http://schemas.openxmlformats.org/drawingml/2006/table">
            <a:tbl>
              <a:tblPr firstRow="1" bandRow="1">
                <a:tableStyleId>{F5AB1C69-6EDB-4FF4-983F-18BD219EF322}</a:tableStyleId>
              </a:tblPr>
              <a:tblGrid>
                <a:gridCol w="5029200">
                  <a:extLst>
                    <a:ext uri="{9D8B030D-6E8A-4147-A177-3AD203B41FA5}">
                      <a16:colId xmlns:a16="http://schemas.microsoft.com/office/drawing/2014/main" val="4147213124"/>
                    </a:ext>
                  </a:extLst>
                </a:gridCol>
                <a:gridCol w="3124200">
                  <a:extLst>
                    <a:ext uri="{9D8B030D-6E8A-4147-A177-3AD203B41FA5}">
                      <a16:colId xmlns:a16="http://schemas.microsoft.com/office/drawing/2014/main" val="962937832"/>
                    </a:ext>
                  </a:extLst>
                </a:gridCol>
                <a:gridCol w="3429000">
                  <a:extLst>
                    <a:ext uri="{9D8B030D-6E8A-4147-A177-3AD203B41FA5}">
                      <a16:colId xmlns:a16="http://schemas.microsoft.com/office/drawing/2014/main" val="948323974"/>
                    </a:ext>
                  </a:extLst>
                </a:gridCol>
              </a:tblGrid>
              <a:tr h="1452515">
                <a:tc>
                  <a:txBody>
                    <a:bodyPr/>
                    <a:lstStyle/>
                    <a:p>
                      <a:pPr algn="ctr"/>
                      <a:endParaRPr lang="en-US" sz="4000" dirty="0"/>
                    </a:p>
                  </a:txBody>
                  <a:tcPr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kern="1200" dirty="0">
                          <a:solidFill>
                            <a:schemeClr val="lt1"/>
                          </a:solidFill>
                          <a:latin typeface="+mn-lt"/>
                          <a:ea typeface="+mn-ea"/>
                          <a:cs typeface="+mn-cs"/>
                        </a:rPr>
                        <a:t>FY2026</a:t>
                      </a:r>
                    </a:p>
                  </a:txBody>
                  <a:tcPr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40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kern="1200" dirty="0">
                          <a:solidFill>
                            <a:schemeClr val="lt1"/>
                          </a:solidFill>
                          <a:latin typeface="+mn-lt"/>
                          <a:ea typeface="+mn-ea"/>
                          <a:cs typeface="+mn-cs"/>
                        </a:rPr>
                        <a:t>FY2025</a:t>
                      </a:r>
                    </a:p>
                  </a:txBody>
                  <a:tcPr anchor="b"/>
                </a:tc>
                <a:extLst>
                  <a:ext uri="{0D108BD9-81ED-4DB2-BD59-A6C34878D82A}">
                    <a16:rowId xmlns:a16="http://schemas.microsoft.com/office/drawing/2014/main" val="141497717"/>
                  </a:ext>
                </a:extLst>
              </a:tr>
              <a:tr h="870785">
                <a:tc>
                  <a:txBody>
                    <a:bodyPr/>
                    <a:lstStyle/>
                    <a:p>
                      <a:r>
                        <a:rPr lang="en-US" sz="3600" dirty="0"/>
                        <a:t>Third Quarter</a:t>
                      </a:r>
                    </a:p>
                  </a:txBody>
                  <a:tcPr anchor="ctr"/>
                </a:tc>
                <a:tc>
                  <a:txBody>
                    <a:bodyPr/>
                    <a:lstStyle/>
                    <a:p>
                      <a:pPr marL="0" algn="ctr" defTabSz="914400" rtl="0" eaLnBrk="1" latinLnBrk="0" hangingPunct="1"/>
                      <a:r>
                        <a:rPr lang="en-US" sz="3600" kern="1200" dirty="0">
                          <a:solidFill>
                            <a:schemeClr val="dk1"/>
                          </a:solidFill>
                          <a:latin typeface="+mn-lt"/>
                          <a:ea typeface="+mn-ea"/>
                          <a:cs typeface="+mn-cs"/>
                        </a:rPr>
                        <a:t>$89.6M</a:t>
                      </a:r>
                    </a:p>
                  </a:txBody>
                  <a:tcPr anchor="ctr"/>
                </a:tc>
                <a:tc>
                  <a:txBody>
                    <a:bodyPr/>
                    <a:lstStyle/>
                    <a:p>
                      <a:pPr marL="0" algn="ctr" defTabSz="914400" rtl="0" eaLnBrk="1" latinLnBrk="0" hangingPunct="1"/>
                      <a:r>
                        <a:rPr lang="en-US" sz="3600" kern="1200" dirty="0">
                          <a:solidFill>
                            <a:schemeClr val="dk1"/>
                          </a:solidFill>
                          <a:latin typeface="+mn-lt"/>
                          <a:ea typeface="+mn-ea"/>
                          <a:cs typeface="+mn-cs"/>
                        </a:rPr>
                        <a:t>$112.0M</a:t>
                      </a:r>
                    </a:p>
                  </a:txBody>
                  <a:tcPr anchor="ctr"/>
                </a:tc>
                <a:extLst>
                  <a:ext uri="{0D108BD9-81ED-4DB2-BD59-A6C34878D82A}">
                    <a16:rowId xmlns:a16="http://schemas.microsoft.com/office/drawing/2014/main" val="2350926835"/>
                  </a:ext>
                </a:extLst>
              </a:tr>
              <a:tr h="870785">
                <a:tc>
                  <a:txBody>
                    <a:bodyPr/>
                    <a:lstStyle/>
                    <a:p>
                      <a:r>
                        <a:rPr lang="en-US" sz="3600" dirty="0"/>
                        <a:t>Year-to-date</a:t>
                      </a:r>
                    </a:p>
                  </a:txBody>
                  <a:tcPr anchor="ctr"/>
                </a:tc>
                <a:tc>
                  <a:txBody>
                    <a:bodyPr/>
                    <a:lstStyle/>
                    <a:p>
                      <a:pPr marL="0" algn="ctr" defTabSz="914400" rtl="0" eaLnBrk="1" latinLnBrk="0" hangingPunct="1"/>
                      <a:r>
                        <a:rPr lang="en-US" sz="3600" kern="1200" dirty="0">
                          <a:solidFill>
                            <a:schemeClr val="dk1"/>
                          </a:solidFill>
                          <a:latin typeface="+mn-lt"/>
                          <a:ea typeface="+mn-ea"/>
                          <a:cs typeface="+mn-cs"/>
                        </a:rPr>
                        <a:t>$284.6M</a:t>
                      </a:r>
                    </a:p>
                  </a:txBody>
                  <a:tcPr anchor="ctr"/>
                </a:tc>
                <a:tc>
                  <a:txBody>
                    <a:bodyPr/>
                    <a:lstStyle/>
                    <a:p>
                      <a:pPr marL="0" algn="ctr" defTabSz="914400" rtl="0" eaLnBrk="1" latinLnBrk="0" hangingPunct="1"/>
                      <a:r>
                        <a:rPr lang="en-US" sz="3600" kern="1200" dirty="0">
                          <a:solidFill>
                            <a:schemeClr val="dk1"/>
                          </a:solidFill>
                          <a:latin typeface="+mn-lt"/>
                          <a:ea typeface="+mn-ea"/>
                          <a:cs typeface="+mn-cs"/>
                        </a:rPr>
                        <a:t>$357.4M</a:t>
                      </a:r>
                    </a:p>
                  </a:txBody>
                  <a:tcPr anchor="ctr"/>
                </a:tc>
                <a:extLst>
                  <a:ext uri="{0D108BD9-81ED-4DB2-BD59-A6C34878D82A}">
                    <a16:rowId xmlns:a16="http://schemas.microsoft.com/office/drawing/2014/main" val="2634180410"/>
                  </a:ext>
                </a:extLst>
              </a:tr>
            </a:tbl>
          </a:graphicData>
        </a:graphic>
      </p:graphicFrame>
    </p:spTree>
    <p:extLst>
      <p:ext uri="{BB962C8B-B14F-4D97-AF65-F5344CB8AC3E}">
        <p14:creationId xmlns:p14="http://schemas.microsoft.com/office/powerpoint/2010/main" val="27158145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90600" y="190500"/>
            <a:ext cx="15392400" cy="685800"/>
          </a:xfrm>
        </p:spPr>
        <p:txBody>
          <a:bodyPr/>
          <a:lstStyle/>
          <a:p>
            <a:r>
              <a:rPr lang="en-US" sz="5400" dirty="0"/>
              <a:t>Margins</a:t>
            </a:r>
          </a:p>
        </p:txBody>
      </p:sp>
      <p:graphicFrame>
        <p:nvGraphicFramePr>
          <p:cNvPr id="4" name="Table 3">
            <a:extLst>
              <a:ext uri="{FF2B5EF4-FFF2-40B4-BE49-F238E27FC236}">
                <a16:creationId xmlns:a16="http://schemas.microsoft.com/office/drawing/2014/main" id="{A4EF2E06-DFFD-39C2-74D6-3D5D8935907E}"/>
              </a:ext>
            </a:extLst>
          </p:cNvPr>
          <p:cNvGraphicFramePr>
            <a:graphicFrameLocks noGrp="1"/>
          </p:cNvGraphicFramePr>
          <p:nvPr>
            <p:extLst>
              <p:ext uri="{D42A27DB-BD31-4B8C-83A1-F6EECF244321}">
                <p14:modId xmlns:p14="http://schemas.microsoft.com/office/powerpoint/2010/main" val="4083824366"/>
              </p:ext>
            </p:extLst>
          </p:nvPr>
        </p:nvGraphicFramePr>
        <p:xfrm>
          <a:off x="3048000" y="1485900"/>
          <a:ext cx="10564825" cy="2653318"/>
        </p:xfrm>
        <a:graphic>
          <a:graphicData uri="http://schemas.openxmlformats.org/drawingml/2006/table">
            <a:tbl>
              <a:tblPr firstRow="1" bandRow="1">
                <a:tableStyleId>{F5AB1C69-6EDB-4FF4-983F-18BD219EF322}</a:tableStyleId>
              </a:tblPr>
              <a:tblGrid>
                <a:gridCol w="3935145">
                  <a:extLst>
                    <a:ext uri="{9D8B030D-6E8A-4147-A177-3AD203B41FA5}">
                      <a16:colId xmlns:a16="http://schemas.microsoft.com/office/drawing/2014/main" val="4147213124"/>
                    </a:ext>
                  </a:extLst>
                </a:gridCol>
                <a:gridCol w="2289980">
                  <a:extLst>
                    <a:ext uri="{9D8B030D-6E8A-4147-A177-3AD203B41FA5}">
                      <a16:colId xmlns:a16="http://schemas.microsoft.com/office/drawing/2014/main" val="962937832"/>
                    </a:ext>
                  </a:extLst>
                </a:gridCol>
                <a:gridCol w="2169850">
                  <a:extLst>
                    <a:ext uri="{9D8B030D-6E8A-4147-A177-3AD203B41FA5}">
                      <a16:colId xmlns:a16="http://schemas.microsoft.com/office/drawing/2014/main" val="948323974"/>
                    </a:ext>
                  </a:extLst>
                </a:gridCol>
                <a:gridCol w="2169850">
                  <a:extLst>
                    <a:ext uri="{9D8B030D-6E8A-4147-A177-3AD203B41FA5}">
                      <a16:colId xmlns:a16="http://schemas.microsoft.com/office/drawing/2014/main" val="3162431747"/>
                    </a:ext>
                  </a:extLst>
                </a:gridCol>
              </a:tblGrid>
              <a:tr h="851882">
                <a:tc>
                  <a:txBody>
                    <a:bodyPr/>
                    <a:lstStyle/>
                    <a:p>
                      <a:pPr algn="ctr"/>
                      <a:endParaRPr lang="en-US" sz="4000" dirty="0"/>
                    </a:p>
                  </a:txBody>
                  <a:tcPr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kern="1200" dirty="0">
                          <a:solidFill>
                            <a:schemeClr val="lt1"/>
                          </a:solidFill>
                          <a:latin typeface="+mn-lt"/>
                          <a:ea typeface="+mn-ea"/>
                          <a:cs typeface="+mn-cs"/>
                        </a:rPr>
                        <a:t>Q3-FY2026</a:t>
                      </a:r>
                    </a:p>
                  </a:txBody>
                  <a:tcPr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kern="1200" dirty="0">
                          <a:solidFill>
                            <a:schemeClr val="lt1"/>
                          </a:solidFill>
                          <a:latin typeface="+mn-lt"/>
                          <a:ea typeface="+mn-ea"/>
                          <a:cs typeface="+mn-cs"/>
                        </a:rPr>
                        <a:t>Adjusted</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kern="1200" dirty="0">
                          <a:solidFill>
                            <a:schemeClr val="lt1"/>
                          </a:solidFill>
                          <a:latin typeface="+mn-lt"/>
                          <a:ea typeface="+mn-ea"/>
                          <a:cs typeface="+mn-cs"/>
                        </a:rPr>
                        <a:t>Q3-FY2026</a:t>
                      </a:r>
                    </a:p>
                  </a:txBody>
                  <a:tcPr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kern="1200" dirty="0">
                          <a:solidFill>
                            <a:schemeClr val="lt1"/>
                          </a:solidFill>
                          <a:latin typeface="+mn-lt"/>
                          <a:ea typeface="+mn-ea"/>
                          <a:cs typeface="+mn-cs"/>
                        </a:rPr>
                        <a:t>Q3-FY2025</a:t>
                      </a:r>
                    </a:p>
                  </a:txBody>
                  <a:tcPr anchor="b"/>
                </a:tc>
                <a:extLst>
                  <a:ext uri="{0D108BD9-81ED-4DB2-BD59-A6C34878D82A}">
                    <a16:rowId xmlns:a16="http://schemas.microsoft.com/office/drawing/2014/main" val="141497717"/>
                  </a:ext>
                </a:extLst>
              </a:tr>
              <a:tr h="843150">
                <a:tc>
                  <a:txBody>
                    <a:bodyPr/>
                    <a:lstStyle/>
                    <a:p>
                      <a:r>
                        <a:rPr lang="en-US" sz="3600" dirty="0"/>
                        <a:t>Gross Margin</a:t>
                      </a:r>
                    </a:p>
                  </a:txBody>
                  <a:tcPr anchor="ctr"/>
                </a:tc>
                <a:tc>
                  <a:txBody>
                    <a:bodyPr/>
                    <a:lstStyle/>
                    <a:p>
                      <a:pPr marL="0" algn="ctr" defTabSz="914400" rtl="0" eaLnBrk="1" latinLnBrk="0" hangingPunct="1"/>
                      <a:r>
                        <a:rPr lang="en-US" sz="3200" kern="1200" dirty="0">
                          <a:solidFill>
                            <a:schemeClr val="dk1"/>
                          </a:solidFill>
                          <a:latin typeface="+mn-lt"/>
                          <a:ea typeface="+mn-ea"/>
                          <a:cs typeface="+mn-cs"/>
                        </a:rPr>
                        <a:t>8.0%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kern="1200" dirty="0">
                          <a:solidFill>
                            <a:schemeClr val="dk1"/>
                          </a:solidFill>
                          <a:latin typeface="+mn-lt"/>
                          <a:ea typeface="+mn-ea"/>
                          <a:cs typeface="+mn-cs"/>
                        </a:rPr>
                        <a:t>8.5%</a:t>
                      </a:r>
                    </a:p>
                  </a:txBody>
                  <a:tcPr anchor="ctr"/>
                </a:tc>
                <a:tc>
                  <a:txBody>
                    <a:bodyPr/>
                    <a:lstStyle/>
                    <a:p>
                      <a:pPr marL="0" algn="ctr" defTabSz="914400" rtl="0" eaLnBrk="1" latinLnBrk="0" hangingPunct="1"/>
                      <a:r>
                        <a:rPr lang="en-US" sz="3200" kern="1200" dirty="0">
                          <a:solidFill>
                            <a:schemeClr val="dk1"/>
                          </a:solidFill>
                          <a:latin typeface="+mn-lt"/>
                          <a:ea typeface="+mn-ea"/>
                          <a:cs typeface="+mn-cs"/>
                        </a:rPr>
                        <a:t>7.7%</a:t>
                      </a:r>
                    </a:p>
                  </a:txBody>
                  <a:tcPr anchor="ctr"/>
                </a:tc>
                <a:extLst>
                  <a:ext uri="{0D108BD9-81ED-4DB2-BD59-A6C34878D82A}">
                    <a16:rowId xmlns:a16="http://schemas.microsoft.com/office/drawing/2014/main" val="2350926835"/>
                  </a:ext>
                </a:extLst>
              </a:tr>
              <a:tr h="743368">
                <a:tc>
                  <a:txBody>
                    <a:bodyPr/>
                    <a:lstStyle/>
                    <a:p>
                      <a:pPr marL="0" algn="l" defTabSz="914400" rtl="0" eaLnBrk="1" latinLnBrk="0" hangingPunct="1"/>
                      <a:r>
                        <a:rPr lang="en-US" sz="3600" kern="1200" dirty="0">
                          <a:solidFill>
                            <a:schemeClr val="dk1"/>
                          </a:solidFill>
                          <a:latin typeface="+mn-lt"/>
                          <a:ea typeface="+mn-ea"/>
                          <a:cs typeface="+mn-cs"/>
                        </a:rPr>
                        <a:t>Operating Margin</a:t>
                      </a:r>
                    </a:p>
                  </a:txBody>
                  <a:tcPr anchor="ctr"/>
                </a:tc>
                <a:tc>
                  <a:txBody>
                    <a:bodyPr/>
                    <a:lstStyle/>
                    <a:p>
                      <a:pPr marL="0" algn="ctr" defTabSz="914400" rtl="0" eaLnBrk="1" latinLnBrk="0" hangingPunct="1"/>
                      <a:r>
                        <a:rPr lang="en-US" sz="3200" kern="1200" dirty="0">
                          <a:solidFill>
                            <a:schemeClr val="dk1"/>
                          </a:solidFill>
                          <a:latin typeface="+mn-lt"/>
                          <a:ea typeface="+mn-ea"/>
                          <a:cs typeface="+mn-cs"/>
                        </a:rPr>
                        <a:t>(0.3%)</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kern="1200" dirty="0">
                          <a:solidFill>
                            <a:schemeClr val="dk1"/>
                          </a:solidFill>
                          <a:latin typeface="+mn-lt"/>
                          <a:ea typeface="+mn-ea"/>
                          <a:cs typeface="+mn-cs"/>
                        </a:rPr>
                        <a:t>--</a:t>
                      </a:r>
                    </a:p>
                  </a:txBody>
                  <a:tcPr anchor="ctr"/>
                </a:tc>
                <a:tc>
                  <a:txBody>
                    <a:bodyPr/>
                    <a:lstStyle/>
                    <a:p>
                      <a:pPr marL="0" algn="ctr" defTabSz="914400" rtl="0" eaLnBrk="1" latinLnBrk="0" hangingPunct="1"/>
                      <a:r>
                        <a:rPr lang="en-US" sz="3200" kern="1200" dirty="0">
                          <a:solidFill>
                            <a:schemeClr val="dk1"/>
                          </a:solidFill>
                          <a:latin typeface="+mn-lt"/>
                          <a:ea typeface="+mn-ea"/>
                          <a:cs typeface="+mn-cs"/>
                        </a:rPr>
                        <a:t>(0.4%)</a:t>
                      </a:r>
                    </a:p>
                  </a:txBody>
                  <a:tcPr anchor="ctr"/>
                </a:tc>
                <a:extLst>
                  <a:ext uri="{0D108BD9-81ED-4DB2-BD59-A6C34878D82A}">
                    <a16:rowId xmlns:a16="http://schemas.microsoft.com/office/drawing/2014/main" val="561704982"/>
                  </a:ext>
                </a:extLst>
              </a:tr>
            </a:tbl>
          </a:graphicData>
        </a:graphic>
      </p:graphicFrame>
      <p:sp>
        <p:nvSpPr>
          <p:cNvPr id="3" name="Google Shape;35;p5">
            <a:extLst>
              <a:ext uri="{FF2B5EF4-FFF2-40B4-BE49-F238E27FC236}">
                <a16:creationId xmlns:a16="http://schemas.microsoft.com/office/drawing/2014/main" id="{A99C102A-FA3C-97B4-BE79-EAF588601328}"/>
              </a:ext>
            </a:extLst>
          </p:cNvPr>
          <p:cNvSpPr txBox="1">
            <a:spLocks/>
          </p:cNvSpPr>
          <p:nvPr/>
        </p:nvSpPr>
        <p:spPr>
          <a:xfrm>
            <a:off x="8116211" y="9485209"/>
            <a:ext cx="731700" cy="524700"/>
          </a:xfrm>
          <a:prstGeom prst="rect">
            <a:avLst/>
          </a:prstGeom>
        </p:spPr>
        <p:txBody>
          <a:bodyPr spcFirstLastPara="1" wrap="square" lIns="121900" tIns="121900" rIns="121900" bIns="121900" anchor="ctr" anchorCtr="0">
            <a:noAutofit/>
          </a:bodyPr>
          <a:lstStyle>
            <a:defPPr>
              <a:defRPr lang="en-US"/>
            </a:defPPr>
            <a:lvl1pPr marL="0" lvl="0" algn="l" defTabSz="914400" rtl="0" eaLnBrk="1" latinLnBrk="0" hangingPunct="1">
              <a:buNone/>
              <a:defRPr sz="1800" kern="1200">
                <a:solidFill>
                  <a:schemeClr val="tx1"/>
                </a:solidFill>
                <a:latin typeface="+mn-lt"/>
                <a:ea typeface="+mn-ea"/>
                <a:cs typeface="+mn-cs"/>
              </a:defRPr>
            </a:lvl1pPr>
            <a:lvl2pPr marL="457200" lvl="1" algn="l" defTabSz="914400" rtl="0" eaLnBrk="1" latinLnBrk="0" hangingPunct="1">
              <a:buNone/>
              <a:defRPr sz="1800" kern="1200">
                <a:solidFill>
                  <a:schemeClr val="tx1"/>
                </a:solidFill>
                <a:latin typeface="+mn-lt"/>
                <a:ea typeface="+mn-ea"/>
                <a:cs typeface="+mn-cs"/>
              </a:defRPr>
            </a:lvl2pPr>
            <a:lvl3pPr marL="914400" lvl="2" algn="l" defTabSz="914400" rtl="0" eaLnBrk="1" latinLnBrk="0" hangingPunct="1">
              <a:buNone/>
              <a:defRPr sz="1800" kern="1200">
                <a:solidFill>
                  <a:schemeClr val="tx1"/>
                </a:solidFill>
                <a:latin typeface="+mn-lt"/>
                <a:ea typeface="+mn-ea"/>
                <a:cs typeface="+mn-cs"/>
              </a:defRPr>
            </a:lvl3pPr>
            <a:lvl4pPr marL="1371600" lvl="3" algn="l" defTabSz="914400" rtl="0" eaLnBrk="1" latinLnBrk="0" hangingPunct="1">
              <a:buNone/>
              <a:defRPr sz="1800" kern="1200">
                <a:solidFill>
                  <a:schemeClr val="tx1"/>
                </a:solidFill>
                <a:latin typeface="+mn-lt"/>
                <a:ea typeface="+mn-ea"/>
                <a:cs typeface="+mn-cs"/>
              </a:defRPr>
            </a:lvl4pPr>
            <a:lvl5pPr marL="1828800" lvl="4" algn="l" defTabSz="914400" rtl="0" eaLnBrk="1" latinLnBrk="0" hangingPunct="1">
              <a:buNone/>
              <a:defRPr sz="1800" kern="1200">
                <a:solidFill>
                  <a:schemeClr val="tx1"/>
                </a:solidFill>
                <a:latin typeface="+mn-lt"/>
                <a:ea typeface="+mn-ea"/>
                <a:cs typeface="+mn-cs"/>
              </a:defRPr>
            </a:lvl5pPr>
            <a:lvl6pPr marL="2286000" lvl="5" algn="l" defTabSz="914400" rtl="0" eaLnBrk="1" latinLnBrk="0" hangingPunct="1">
              <a:buNone/>
              <a:defRPr sz="1800" kern="1200">
                <a:solidFill>
                  <a:schemeClr val="tx1"/>
                </a:solidFill>
                <a:latin typeface="+mn-lt"/>
                <a:ea typeface="+mn-ea"/>
                <a:cs typeface="+mn-cs"/>
              </a:defRPr>
            </a:lvl6pPr>
            <a:lvl7pPr marL="2743200" lvl="6" algn="l" defTabSz="914400" rtl="0" eaLnBrk="1" latinLnBrk="0" hangingPunct="1">
              <a:buNone/>
              <a:defRPr sz="1800" kern="1200">
                <a:solidFill>
                  <a:schemeClr val="tx1"/>
                </a:solidFill>
                <a:latin typeface="+mn-lt"/>
                <a:ea typeface="+mn-ea"/>
                <a:cs typeface="+mn-cs"/>
              </a:defRPr>
            </a:lvl7pPr>
            <a:lvl8pPr marL="3200400" lvl="7" algn="l" defTabSz="914400" rtl="0" eaLnBrk="1" latinLnBrk="0" hangingPunct="1">
              <a:buNone/>
              <a:defRPr sz="1800" kern="1200">
                <a:solidFill>
                  <a:schemeClr val="tx1"/>
                </a:solidFill>
                <a:latin typeface="+mn-lt"/>
                <a:ea typeface="+mn-ea"/>
                <a:cs typeface="+mn-cs"/>
              </a:defRPr>
            </a:lvl8pPr>
            <a:lvl9pPr marL="3657600" lvl="8" algn="l" defTabSz="914400" rtl="0" eaLnBrk="1" latinLnBrk="0" hangingPunct="1">
              <a:buNone/>
              <a:defRPr sz="1800" kern="1200">
                <a:solidFill>
                  <a:schemeClr val="tx1"/>
                </a:solidFill>
                <a:latin typeface="+mn-lt"/>
                <a:ea typeface="+mn-ea"/>
                <a:cs typeface="+mn-cs"/>
              </a:defRPr>
            </a:lvl9pPr>
          </a:lstStyle>
          <a:p>
            <a:pPr algn="ctr"/>
            <a:fld id="{00000000-1234-1234-1234-123412341234}" type="slidenum">
              <a:rPr lang="en-US" smtClean="0"/>
              <a:pPr algn="ctr"/>
              <a:t>5</a:t>
            </a:fld>
            <a:endParaRPr lang="en-US" dirty="0"/>
          </a:p>
        </p:txBody>
      </p:sp>
      <p:sp>
        <p:nvSpPr>
          <p:cNvPr id="5" name="TextBox 4">
            <a:extLst>
              <a:ext uri="{FF2B5EF4-FFF2-40B4-BE49-F238E27FC236}">
                <a16:creationId xmlns:a16="http://schemas.microsoft.com/office/drawing/2014/main" id="{598E82FA-7B90-A218-46A0-2BDA422B4090}"/>
              </a:ext>
            </a:extLst>
          </p:cNvPr>
          <p:cNvSpPr txBox="1"/>
          <p:nvPr/>
        </p:nvSpPr>
        <p:spPr>
          <a:xfrm>
            <a:off x="1447800" y="5143500"/>
            <a:ext cx="15697200" cy="2526333"/>
          </a:xfrm>
          <a:prstGeom prst="rect">
            <a:avLst/>
          </a:prstGeom>
          <a:noFill/>
        </p:spPr>
        <p:txBody>
          <a:bodyPr wrap="square" rtlCol="0">
            <a:spAutoFit/>
          </a:bodyPr>
          <a:lstStyle/>
          <a:p>
            <a:pPr marL="914400" lvl="1" indent="-457200">
              <a:spcBef>
                <a:spcPts val="500"/>
              </a:spcBef>
              <a:spcAft>
                <a:spcPts val="1200"/>
              </a:spcAft>
              <a:buFont typeface="Arial" panose="020B0604020202020204" pitchFamily="34" charset="0"/>
              <a:buChar char="•"/>
            </a:pPr>
            <a:r>
              <a:rPr lang="en-US" sz="3600" dirty="0">
                <a:solidFill>
                  <a:srgbClr val="3A547C"/>
                </a:solidFill>
                <a:latin typeface="Microsoft Sans Serif" panose="020B0604020202020204" pitchFamily="34" charset="0"/>
                <a:cs typeface="Microsoft Sans Serif" panose="020B0604020202020204" pitchFamily="34" charset="0"/>
              </a:rPr>
              <a:t>Margin improvements were made on considerably less revenue, demonstrating continued operating efficiencies gained </a:t>
            </a:r>
          </a:p>
          <a:p>
            <a:pPr marL="914400" lvl="1" indent="-457200">
              <a:spcBef>
                <a:spcPts val="500"/>
              </a:spcBef>
              <a:spcAft>
                <a:spcPts val="1200"/>
              </a:spcAft>
              <a:buFont typeface="Arial" panose="020B0604020202020204" pitchFamily="34" charset="0"/>
              <a:buChar char="•"/>
            </a:pPr>
            <a:r>
              <a:rPr lang="en-US" sz="3600" dirty="0">
                <a:solidFill>
                  <a:srgbClr val="3A547C"/>
                </a:solidFill>
                <a:latin typeface="Microsoft Sans Serif" panose="020B0604020202020204" pitchFamily="34" charset="0"/>
                <a:cs typeface="Microsoft Sans Serif" panose="020B0604020202020204" pitchFamily="34" charset="0"/>
              </a:rPr>
              <a:t>Expect margins to strengthen on higher revenue, driven by improved operating efficiencies and continued benefits of strategic cost-saving</a:t>
            </a:r>
          </a:p>
        </p:txBody>
      </p:sp>
    </p:spTree>
    <p:extLst>
      <p:ext uri="{BB962C8B-B14F-4D97-AF65-F5344CB8AC3E}">
        <p14:creationId xmlns:p14="http://schemas.microsoft.com/office/powerpoint/2010/main" val="22822181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90600" y="190500"/>
            <a:ext cx="15392400" cy="685800"/>
          </a:xfrm>
        </p:spPr>
        <p:txBody>
          <a:bodyPr/>
          <a:lstStyle/>
          <a:p>
            <a:r>
              <a:rPr lang="en-US" sz="5400" dirty="0"/>
              <a:t>Earnings – GAAP</a:t>
            </a:r>
          </a:p>
        </p:txBody>
      </p:sp>
      <p:sp>
        <p:nvSpPr>
          <p:cNvPr id="3" name="Google Shape;35;p5">
            <a:extLst>
              <a:ext uri="{FF2B5EF4-FFF2-40B4-BE49-F238E27FC236}">
                <a16:creationId xmlns:a16="http://schemas.microsoft.com/office/drawing/2014/main" id="{31F77614-BC71-20F3-40A2-3D90088FC5A1}"/>
              </a:ext>
            </a:extLst>
          </p:cNvPr>
          <p:cNvSpPr txBox="1">
            <a:spLocks/>
          </p:cNvSpPr>
          <p:nvPr/>
        </p:nvSpPr>
        <p:spPr>
          <a:xfrm>
            <a:off x="8116211" y="9876600"/>
            <a:ext cx="731700" cy="524700"/>
          </a:xfrm>
          <a:prstGeom prst="rect">
            <a:avLst/>
          </a:prstGeom>
        </p:spPr>
        <p:txBody>
          <a:bodyPr spcFirstLastPara="1" wrap="square" lIns="121900" tIns="121900" rIns="121900" bIns="121900" anchor="ctr" anchorCtr="0">
            <a:noAutofit/>
          </a:bodyPr>
          <a:lstStyle>
            <a:defPPr>
              <a:defRPr lang="en-US"/>
            </a:defPPr>
            <a:lvl1pPr marL="0" lvl="0" algn="l" defTabSz="914400" rtl="0" eaLnBrk="1" latinLnBrk="0" hangingPunct="1">
              <a:buNone/>
              <a:defRPr sz="1800" kern="1200">
                <a:solidFill>
                  <a:schemeClr val="tx1"/>
                </a:solidFill>
                <a:latin typeface="+mn-lt"/>
                <a:ea typeface="+mn-ea"/>
                <a:cs typeface="+mn-cs"/>
              </a:defRPr>
            </a:lvl1pPr>
            <a:lvl2pPr marL="457200" lvl="1" algn="l" defTabSz="914400" rtl="0" eaLnBrk="1" latinLnBrk="0" hangingPunct="1">
              <a:buNone/>
              <a:defRPr sz="1800" kern="1200">
                <a:solidFill>
                  <a:schemeClr val="tx1"/>
                </a:solidFill>
                <a:latin typeface="+mn-lt"/>
                <a:ea typeface="+mn-ea"/>
                <a:cs typeface="+mn-cs"/>
              </a:defRPr>
            </a:lvl2pPr>
            <a:lvl3pPr marL="914400" lvl="2" algn="l" defTabSz="914400" rtl="0" eaLnBrk="1" latinLnBrk="0" hangingPunct="1">
              <a:buNone/>
              <a:defRPr sz="1800" kern="1200">
                <a:solidFill>
                  <a:schemeClr val="tx1"/>
                </a:solidFill>
                <a:latin typeface="+mn-lt"/>
                <a:ea typeface="+mn-ea"/>
                <a:cs typeface="+mn-cs"/>
              </a:defRPr>
            </a:lvl3pPr>
            <a:lvl4pPr marL="1371600" lvl="3" algn="l" defTabSz="914400" rtl="0" eaLnBrk="1" latinLnBrk="0" hangingPunct="1">
              <a:buNone/>
              <a:defRPr sz="1800" kern="1200">
                <a:solidFill>
                  <a:schemeClr val="tx1"/>
                </a:solidFill>
                <a:latin typeface="+mn-lt"/>
                <a:ea typeface="+mn-ea"/>
                <a:cs typeface="+mn-cs"/>
              </a:defRPr>
            </a:lvl4pPr>
            <a:lvl5pPr marL="1828800" lvl="4" algn="l" defTabSz="914400" rtl="0" eaLnBrk="1" latinLnBrk="0" hangingPunct="1">
              <a:buNone/>
              <a:defRPr sz="1800" kern="1200">
                <a:solidFill>
                  <a:schemeClr val="tx1"/>
                </a:solidFill>
                <a:latin typeface="+mn-lt"/>
                <a:ea typeface="+mn-ea"/>
                <a:cs typeface="+mn-cs"/>
              </a:defRPr>
            </a:lvl5pPr>
            <a:lvl6pPr marL="2286000" lvl="5" algn="l" defTabSz="914400" rtl="0" eaLnBrk="1" latinLnBrk="0" hangingPunct="1">
              <a:buNone/>
              <a:defRPr sz="1800" kern="1200">
                <a:solidFill>
                  <a:schemeClr val="tx1"/>
                </a:solidFill>
                <a:latin typeface="+mn-lt"/>
                <a:ea typeface="+mn-ea"/>
                <a:cs typeface="+mn-cs"/>
              </a:defRPr>
            </a:lvl6pPr>
            <a:lvl7pPr marL="2743200" lvl="6" algn="l" defTabSz="914400" rtl="0" eaLnBrk="1" latinLnBrk="0" hangingPunct="1">
              <a:buNone/>
              <a:defRPr sz="1800" kern="1200">
                <a:solidFill>
                  <a:schemeClr val="tx1"/>
                </a:solidFill>
                <a:latin typeface="+mn-lt"/>
                <a:ea typeface="+mn-ea"/>
                <a:cs typeface="+mn-cs"/>
              </a:defRPr>
            </a:lvl7pPr>
            <a:lvl8pPr marL="3200400" lvl="7" algn="l" defTabSz="914400" rtl="0" eaLnBrk="1" latinLnBrk="0" hangingPunct="1">
              <a:buNone/>
              <a:defRPr sz="1800" kern="1200">
                <a:solidFill>
                  <a:schemeClr val="tx1"/>
                </a:solidFill>
                <a:latin typeface="+mn-lt"/>
                <a:ea typeface="+mn-ea"/>
                <a:cs typeface="+mn-cs"/>
              </a:defRPr>
            </a:lvl8pPr>
            <a:lvl9pPr marL="3657600" lvl="8" algn="l" defTabSz="914400" rtl="0" eaLnBrk="1" latinLnBrk="0" hangingPunct="1">
              <a:buNone/>
              <a:defRPr sz="1800" kern="1200">
                <a:solidFill>
                  <a:schemeClr val="tx1"/>
                </a:solidFill>
                <a:latin typeface="+mn-lt"/>
                <a:ea typeface="+mn-ea"/>
                <a:cs typeface="+mn-cs"/>
              </a:defRPr>
            </a:lvl9pPr>
          </a:lstStyle>
          <a:p>
            <a:pPr algn="ctr"/>
            <a:fld id="{00000000-1234-1234-1234-123412341234}" type="slidenum">
              <a:rPr lang="en-US" smtClean="0"/>
              <a:pPr algn="ctr"/>
              <a:t>6</a:t>
            </a:fld>
            <a:endParaRPr lang="en-US" dirty="0"/>
          </a:p>
        </p:txBody>
      </p:sp>
      <p:graphicFrame>
        <p:nvGraphicFramePr>
          <p:cNvPr id="5" name="Table 4">
            <a:extLst>
              <a:ext uri="{FF2B5EF4-FFF2-40B4-BE49-F238E27FC236}">
                <a16:creationId xmlns:a16="http://schemas.microsoft.com/office/drawing/2014/main" id="{21B6D4FC-66E9-B950-473D-3EF48D273B92}"/>
              </a:ext>
            </a:extLst>
          </p:cNvPr>
          <p:cNvGraphicFramePr>
            <a:graphicFrameLocks noGrp="1"/>
          </p:cNvGraphicFramePr>
          <p:nvPr>
            <p:extLst>
              <p:ext uri="{D42A27DB-BD31-4B8C-83A1-F6EECF244321}">
                <p14:modId xmlns:p14="http://schemas.microsoft.com/office/powerpoint/2010/main" val="1978691176"/>
              </p:ext>
            </p:extLst>
          </p:nvPr>
        </p:nvGraphicFramePr>
        <p:xfrm>
          <a:off x="2663424" y="2088960"/>
          <a:ext cx="12812796" cy="3287490"/>
        </p:xfrm>
        <a:graphic>
          <a:graphicData uri="http://schemas.openxmlformats.org/drawingml/2006/table">
            <a:tbl>
              <a:tblPr firstRow="1" bandRow="1">
                <a:tableStyleId>{F5AB1C69-6EDB-4FF4-983F-18BD219EF322}</a:tableStyleId>
              </a:tblPr>
              <a:tblGrid>
                <a:gridCol w="4760110">
                  <a:extLst>
                    <a:ext uri="{9D8B030D-6E8A-4147-A177-3AD203B41FA5}">
                      <a16:colId xmlns:a16="http://schemas.microsoft.com/office/drawing/2014/main" val="4147213124"/>
                    </a:ext>
                  </a:extLst>
                </a:gridCol>
                <a:gridCol w="3930266">
                  <a:extLst>
                    <a:ext uri="{9D8B030D-6E8A-4147-A177-3AD203B41FA5}">
                      <a16:colId xmlns:a16="http://schemas.microsoft.com/office/drawing/2014/main" val="962937832"/>
                    </a:ext>
                  </a:extLst>
                </a:gridCol>
                <a:gridCol w="4122420">
                  <a:extLst>
                    <a:ext uri="{9D8B030D-6E8A-4147-A177-3AD203B41FA5}">
                      <a16:colId xmlns:a16="http://schemas.microsoft.com/office/drawing/2014/main" val="4047484718"/>
                    </a:ext>
                  </a:extLst>
                </a:gridCol>
              </a:tblGrid>
              <a:tr h="0">
                <a:tc>
                  <a:txBody>
                    <a:bodyPr/>
                    <a:lstStyle/>
                    <a:p>
                      <a:pPr algn="ctr"/>
                      <a:endParaRPr lang="en-US" sz="4000" dirty="0"/>
                    </a:p>
                  </a:txBody>
                  <a:tcPr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t>Q3-FY2026</a:t>
                      </a:r>
                    </a:p>
                  </a:txBody>
                  <a:tcPr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kern="1200" dirty="0">
                          <a:solidFill>
                            <a:schemeClr val="lt1"/>
                          </a:solidFill>
                          <a:latin typeface="+mn-lt"/>
                          <a:ea typeface="+mn-ea"/>
                          <a:cs typeface="+mn-cs"/>
                        </a:rPr>
                        <a:t>Q3-FY2025</a:t>
                      </a:r>
                    </a:p>
                  </a:txBody>
                  <a:tcPr anchor="b"/>
                </a:tc>
                <a:extLst>
                  <a:ext uri="{0D108BD9-81ED-4DB2-BD59-A6C34878D82A}">
                    <a16:rowId xmlns:a16="http://schemas.microsoft.com/office/drawing/2014/main" val="52628935"/>
                  </a:ext>
                </a:extLst>
              </a:tr>
              <a:tr h="1214850">
                <a:tc>
                  <a:txBody>
                    <a:bodyPr/>
                    <a:lstStyle/>
                    <a:p>
                      <a:r>
                        <a:rPr lang="en-US" sz="3600" dirty="0"/>
                        <a:t>Net Loss</a:t>
                      </a:r>
                      <a:endParaRPr lang="en-US" sz="3600" strike="sngStrike"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($2.6M)</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($0.6M)</a:t>
                      </a:r>
                    </a:p>
                  </a:txBody>
                  <a:tcPr anchor="ctr"/>
                </a:tc>
                <a:extLst>
                  <a:ext uri="{0D108BD9-81ED-4DB2-BD59-A6C34878D82A}">
                    <a16:rowId xmlns:a16="http://schemas.microsoft.com/office/drawing/2014/main" val="1973429092"/>
                  </a:ext>
                </a:extLst>
              </a:tr>
              <a:tr h="1371600">
                <a:tc>
                  <a:txBody>
                    <a:bodyPr/>
                    <a:lstStyle/>
                    <a:p>
                      <a:r>
                        <a:rPr lang="en-US" sz="3600" dirty="0"/>
                        <a:t>Net Loss Per Share – Diluted</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($0.24)</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($0.06)</a:t>
                      </a:r>
                    </a:p>
                  </a:txBody>
                  <a:tcPr anchor="ctr"/>
                </a:tc>
                <a:extLst>
                  <a:ext uri="{0D108BD9-81ED-4DB2-BD59-A6C34878D82A}">
                    <a16:rowId xmlns:a16="http://schemas.microsoft.com/office/drawing/2014/main" val="1711445889"/>
                  </a:ext>
                </a:extLst>
              </a:tr>
            </a:tbl>
          </a:graphicData>
        </a:graphic>
      </p:graphicFrame>
      <p:graphicFrame>
        <p:nvGraphicFramePr>
          <p:cNvPr id="6" name="Table 5">
            <a:extLst>
              <a:ext uri="{FF2B5EF4-FFF2-40B4-BE49-F238E27FC236}">
                <a16:creationId xmlns:a16="http://schemas.microsoft.com/office/drawing/2014/main" id="{60BFBCAF-D18A-8BCB-FBAA-897322B08D2E}"/>
              </a:ext>
            </a:extLst>
          </p:cNvPr>
          <p:cNvGraphicFramePr>
            <a:graphicFrameLocks noGrp="1"/>
          </p:cNvGraphicFramePr>
          <p:nvPr>
            <p:extLst>
              <p:ext uri="{D42A27DB-BD31-4B8C-83A1-F6EECF244321}">
                <p14:modId xmlns:p14="http://schemas.microsoft.com/office/powerpoint/2010/main" val="856123621"/>
              </p:ext>
            </p:extLst>
          </p:nvPr>
        </p:nvGraphicFramePr>
        <p:xfrm>
          <a:off x="2655804" y="6020880"/>
          <a:ext cx="12812796" cy="3287490"/>
        </p:xfrm>
        <a:graphic>
          <a:graphicData uri="http://schemas.openxmlformats.org/drawingml/2006/table">
            <a:tbl>
              <a:tblPr firstRow="1" bandRow="1">
                <a:tableStyleId>{F5AB1C69-6EDB-4FF4-983F-18BD219EF322}</a:tableStyleId>
              </a:tblPr>
              <a:tblGrid>
                <a:gridCol w="4760110">
                  <a:extLst>
                    <a:ext uri="{9D8B030D-6E8A-4147-A177-3AD203B41FA5}">
                      <a16:colId xmlns:a16="http://schemas.microsoft.com/office/drawing/2014/main" val="4147213124"/>
                    </a:ext>
                  </a:extLst>
                </a:gridCol>
                <a:gridCol w="3937886">
                  <a:extLst>
                    <a:ext uri="{9D8B030D-6E8A-4147-A177-3AD203B41FA5}">
                      <a16:colId xmlns:a16="http://schemas.microsoft.com/office/drawing/2014/main" val="962937832"/>
                    </a:ext>
                  </a:extLst>
                </a:gridCol>
                <a:gridCol w="4114800">
                  <a:extLst>
                    <a:ext uri="{9D8B030D-6E8A-4147-A177-3AD203B41FA5}">
                      <a16:colId xmlns:a16="http://schemas.microsoft.com/office/drawing/2014/main" val="4047484718"/>
                    </a:ext>
                  </a:extLst>
                </a:gridCol>
              </a:tblGrid>
              <a:tr h="0">
                <a:tc>
                  <a:txBody>
                    <a:bodyPr/>
                    <a:lstStyle/>
                    <a:p>
                      <a:pPr algn="ctr"/>
                      <a:endParaRPr lang="en-US" sz="4000" dirty="0"/>
                    </a:p>
                  </a:txBody>
                  <a:tcPr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t>YTD-FY2026</a:t>
                      </a:r>
                    </a:p>
                  </a:txBody>
                  <a:tcPr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kern="1200" dirty="0">
                          <a:solidFill>
                            <a:schemeClr val="lt1"/>
                          </a:solidFill>
                          <a:latin typeface="+mn-lt"/>
                          <a:ea typeface="+mn-ea"/>
                          <a:cs typeface="+mn-cs"/>
                        </a:rPr>
                        <a:t>YTD-FY2025</a:t>
                      </a:r>
                    </a:p>
                  </a:txBody>
                  <a:tcPr anchor="b"/>
                </a:tc>
                <a:extLst>
                  <a:ext uri="{0D108BD9-81ED-4DB2-BD59-A6C34878D82A}">
                    <a16:rowId xmlns:a16="http://schemas.microsoft.com/office/drawing/2014/main" val="52628935"/>
                  </a:ext>
                </a:extLst>
              </a:tr>
              <a:tr h="1214850">
                <a:tc>
                  <a:txBody>
                    <a:bodyPr/>
                    <a:lstStyle/>
                    <a:p>
                      <a:r>
                        <a:rPr lang="en-US" sz="3600" dirty="0"/>
                        <a:t>Net Loss</a:t>
                      </a:r>
                      <a:endParaRPr lang="en-US" sz="3600" strike="sngStrike"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($13.5M)</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($4.4M)</a:t>
                      </a:r>
                    </a:p>
                  </a:txBody>
                  <a:tcPr anchor="ctr"/>
                </a:tc>
                <a:extLst>
                  <a:ext uri="{0D108BD9-81ED-4DB2-BD59-A6C34878D82A}">
                    <a16:rowId xmlns:a16="http://schemas.microsoft.com/office/drawing/2014/main" val="1973429092"/>
                  </a:ext>
                </a:extLst>
              </a:tr>
              <a:tr h="1371600">
                <a:tc>
                  <a:txBody>
                    <a:bodyPr/>
                    <a:lstStyle/>
                    <a:p>
                      <a:r>
                        <a:rPr lang="en-US" sz="3600" dirty="0"/>
                        <a:t>Net Loss Per Share – Diluted</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($1.24)</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($0.41)</a:t>
                      </a:r>
                    </a:p>
                  </a:txBody>
                  <a:tcPr anchor="ctr"/>
                </a:tc>
                <a:extLst>
                  <a:ext uri="{0D108BD9-81ED-4DB2-BD59-A6C34878D82A}">
                    <a16:rowId xmlns:a16="http://schemas.microsoft.com/office/drawing/2014/main" val="1711445889"/>
                  </a:ext>
                </a:extLst>
              </a:tr>
            </a:tbl>
          </a:graphicData>
        </a:graphic>
      </p:graphicFrame>
    </p:spTree>
    <p:extLst>
      <p:ext uri="{BB962C8B-B14F-4D97-AF65-F5344CB8AC3E}">
        <p14:creationId xmlns:p14="http://schemas.microsoft.com/office/powerpoint/2010/main" val="32527588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6F5CA3C-A4FA-9072-951C-AD7BF07BD1B3}"/>
              </a:ext>
            </a:extLst>
          </p:cNvPr>
          <p:cNvSpPr>
            <a:spLocks noGrp="1"/>
          </p:cNvSpPr>
          <p:nvPr>
            <p:ph type="body" sz="quarter" idx="10"/>
          </p:nvPr>
        </p:nvSpPr>
        <p:spPr/>
        <p:txBody>
          <a:bodyPr/>
          <a:lstStyle/>
          <a:p>
            <a:r>
              <a:rPr lang="en-US" sz="5400" dirty="0"/>
              <a:t>Earnings – Non-GAAP</a:t>
            </a:r>
            <a:endParaRPr lang="en-US" dirty="0"/>
          </a:p>
        </p:txBody>
      </p:sp>
      <p:sp>
        <p:nvSpPr>
          <p:cNvPr id="3" name="Google Shape;35;p5">
            <a:extLst>
              <a:ext uri="{FF2B5EF4-FFF2-40B4-BE49-F238E27FC236}">
                <a16:creationId xmlns:a16="http://schemas.microsoft.com/office/drawing/2014/main" id="{BE6AFC8B-0F51-E25C-79FF-286AEFC45C9B}"/>
              </a:ext>
            </a:extLst>
          </p:cNvPr>
          <p:cNvSpPr txBox="1">
            <a:spLocks/>
          </p:cNvSpPr>
          <p:nvPr/>
        </p:nvSpPr>
        <p:spPr>
          <a:xfrm>
            <a:off x="8116211" y="9876600"/>
            <a:ext cx="731700" cy="524700"/>
          </a:xfrm>
          <a:prstGeom prst="rect">
            <a:avLst/>
          </a:prstGeom>
        </p:spPr>
        <p:txBody>
          <a:bodyPr spcFirstLastPara="1" wrap="square" lIns="121900" tIns="121900" rIns="121900" bIns="121900" anchor="ctr" anchorCtr="0">
            <a:noAutofit/>
          </a:bodyPr>
          <a:lstStyle>
            <a:defPPr>
              <a:defRPr lang="en-US"/>
            </a:defPPr>
            <a:lvl1pPr marL="0" lvl="0" algn="l" defTabSz="914400" rtl="0" eaLnBrk="1" latinLnBrk="0" hangingPunct="1">
              <a:buNone/>
              <a:defRPr sz="1800" kern="1200">
                <a:solidFill>
                  <a:schemeClr val="tx1"/>
                </a:solidFill>
                <a:latin typeface="+mn-lt"/>
                <a:ea typeface="+mn-ea"/>
                <a:cs typeface="+mn-cs"/>
              </a:defRPr>
            </a:lvl1pPr>
            <a:lvl2pPr marL="457200" lvl="1" algn="l" defTabSz="914400" rtl="0" eaLnBrk="1" latinLnBrk="0" hangingPunct="1">
              <a:buNone/>
              <a:defRPr sz="1800" kern="1200">
                <a:solidFill>
                  <a:schemeClr val="tx1"/>
                </a:solidFill>
                <a:latin typeface="+mn-lt"/>
                <a:ea typeface="+mn-ea"/>
                <a:cs typeface="+mn-cs"/>
              </a:defRPr>
            </a:lvl2pPr>
            <a:lvl3pPr marL="914400" lvl="2" algn="l" defTabSz="914400" rtl="0" eaLnBrk="1" latinLnBrk="0" hangingPunct="1">
              <a:buNone/>
              <a:defRPr sz="1800" kern="1200">
                <a:solidFill>
                  <a:schemeClr val="tx1"/>
                </a:solidFill>
                <a:latin typeface="+mn-lt"/>
                <a:ea typeface="+mn-ea"/>
                <a:cs typeface="+mn-cs"/>
              </a:defRPr>
            </a:lvl3pPr>
            <a:lvl4pPr marL="1371600" lvl="3" algn="l" defTabSz="914400" rtl="0" eaLnBrk="1" latinLnBrk="0" hangingPunct="1">
              <a:buNone/>
              <a:defRPr sz="1800" kern="1200">
                <a:solidFill>
                  <a:schemeClr val="tx1"/>
                </a:solidFill>
                <a:latin typeface="+mn-lt"/>
                <a:ea typeface="+mn-ea"/>
                <a:cs typeface="+mn-cs"/>
              </a:defRPr>
            </a:lvl4pPr>
            <a:lvl5pPr marL="1828800" lvl="4" algn="l" defTabSz="914400" rtl="0" eaLnBrk="1" latinLnBrk="0" hangingPunct="1">
              <a:buNone/>
              <a:defRPr sz="1800" kern="1200">
                <a:solidFill>
                  <a:schemeClr val="tx1"/>
                </a:solidFill>
                <a:latin typeface="+mn-lt"/>
                <a:ea typeface="+mn-ea"/>
                <a:cs typeface="+mn-cs"/>
              </a:defRPr>
            </a:lvl5pPr>
            <a:lvl6pPr marL="2286000" lvl="5" algn="l" defTabSz="914400" rtl="0" eaLnBrk="1" latinLnBrk="0" hangingPunct="1">
              <a:buNone/>
              <a:defRPr sz="1800" kern="1200">
                <a:solidFill>
                  <a:schemeClr val="tx1"/>
                </a:solidFill>
                <a:latin typeface="+mn-lt"/>
                <a:ea typeface="+mn-ea"/>
                <a:cs typeface="+mn-cs"/>
              </a:defRPr>
            </a:lvl6pPr>
            <a:lvl7pPr marL="2743200" lvl="6" algn="l" defTabSz="914400" rtl="0" eaLnBrk="1" latinLnBrk="0" hangingPunct="1">
              <a:buNone/>
              <a:defRPr sz="1800" kern="1200">
                <a:solidFill>
                  <a:schemeClr val="tx1"/>
                </a:solidFill>
                <a:latin typeface="+mn-lt"/>
                <a:ea typeface="+mn-ea"/>
                <a:cs typeface="+mn-cs"/>
              </a:defRPr>
            </a:lvl7pPr>
            <a:lvl8pPr marL="3200400" lvl="7" algn="l" defTabSz="914400" rtl="0" eaLnBrk="1" latinLnBrk="0" hangingPunct="1">
              <a:buNone/>
              <a:defRPr sz="1800" kern="1200">
                <a:solidFill>
                  <a:schemeClr val="tx1"/>
                </a:solidFill>
                <a:latin typeface="+mn-lt"/>
                <a:ea typeface="+mn-ea"/>
                <a:cs typeface="+mn-cs"/>
              </a:defRPr>
            </a:lvl8pPr>
            <a:lvl9pPr marL="3657600" lvl="8" algn="l" defTabSz="914400" rtl="0" eaLnBrk="1" latinLnBrk="0" hangingPunct="1">
              <a:buNone/>
              <a:defRPr sz="1800" kern="1200">
                <a:solidFill>
                  <a:schemeClr val="tx1"/>
                </a:solidFill>
                <a:latin typeface="+mn-lt"/>
                <a:ea typeface="+mn-ea"/>
                <a:cs typeface="+mn-cs"/>
              </a:defRPr>
            </a:lvl9pPr>
          </a:lstStyle>
          <a:p>
            <a:pPr algn="ctr"/>
            <a:fld id="{00000000-1234-1234-1234-123412341234}" type="slidenum">
              <a:rPr lang="en-US" smtClean="0"/>
              <a:pPr algn="ctr"/>
              <a:t>7</a:t>
            </a:fld>
            <a:endParaRPr lang="en-US" dirty="0"/>
          </a:p>
        </p:txBody>
      </p:sp>
      <p:graphicFrame>
        <p:nvGraphicFramePr>
          <p:cNvPr id="4" name="Table 3">
            <a:extLst>
              <a:ext uri="{FF2B5EF4-FFF2-40B4-BE49-F238E27FC236}">
                <a16:creationId xmlns:a16="http://schemas.microsoft.com/office/drawing/2014/main" id="{827B2BD7-3993-8FB3-9B07-3BEB39ABB832}"/>
              </a:ext>
            </a:extLst>
          </p:cNvPr>
          <p:cNvGraphicFramePr>
            <a:graphicFrameLocks noGrp="1"/>
          </p:cNvGraphicFramePr>
          <p:nvPr>
            <p:extLst>
              <p:ext uri="{D42A27DB-BD31-4B8C-83A1-F6EECF244321}">
                <p14:modId xmlns:p14="http://schemas.microsoft.com/office/powerpoint/2010/main" val="2786965750"/>
              </p:ext>
            </p:extLst>
          </p:nvPr>
        </p:nvGraphicFramePr>
        <p:xfrm>
          <a:off x="1607820" y="2088960"/>
          <a:ext cx="13868401" cy="3287490"/>
        </p:xfrm>
        <a:graphic>
          <a:graphicData uri="http://schemas.openxmlformats.org/drawingml/2006/table">
            <a:tbl>
              <a:tblPr firstRow="1" bandRow="1">
                <a:tableStyleId>{F5AB1C69-6EDB-4FF4-983F-18BD219EF322}</a:tableStyleId>
              </a:tblPr>
              <a:tblGrid>
                <a:gridCol w="5402580">
                  <a:extLst>
                    <a:ext uri="{9D8B030D-6E8A-4147-A177-3AD203B41FA5}">
                      <a16:colId xmlns:a16="http://schemas.microsoft.com/office/drawing/2014/main" val="4147213124"/>
                    </a:ext>
                  </a:extLst>
                </a:gridCol>
                <a:gridCol w="4003768">
                  <a:extLst>
                    <a:ext uri="{9D8B030D-6E8A-4147-A177-3AD203B41FA5}">
                      <a16:colId xmlns:a16="http://schemas.microsoft.com/office/drawing/2014/main" val="962937832"/>
                    </a:ext>
                  </a:extLst>
                </a:gridCol>
                <a:gridCol w="4462053">
                  <a:extLst>
                    <a:ext uri="{9D8B030D-6E8A-4147-A177-3AD203B41FA5}">
                      <a16:colId xmlns:a16="http://schemas.microsoft.com/office/drawing/2014/main" val="4047484718"/>
                    </a:ext>
                  </a:extLst>
                </a:gridCol>
              </a:tblGrid>
              <a:tr h="0">
                <a:tc>
                  <a:txBody>
                    <a:bodyPr/>
                    <a:lstStyle/>
                    <a:p>
                      <a:pPr algn="ctr"/>
                      <a:endParaRPr lang="en-US" sz="4000" dirty="0"/>
                    </a:p>
                  </a:txBody>
                  <a:tcPr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t>Q3-FY2026</a:t>
                      </a:r>
                    </a:p>
                  </a:txBody>
                  <a:tcPr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kern="1200" dirty="0">
                          <a:solidFill>
                            <a:schemeClr val="lt1"/>
                          </a:solidFill>
                          <a:latin typeface="+mn-lt"/>
                          <a:ea typeface="+mn-ea"/>
                          <a:cs typeface="+mn-cs"/>
                        </a:rPr>
                        <a:t>Q3-FY2025</a:t>
                      </a:r>
                    </a:p>
                  </a:txBody>
                  <a:tcPr anchor="b"/>
                </a:tc>
                <a:extLst>
                  <a:ext uri="{0D108BD9-81ED-4DB2-BD59-A6C34878D82A}">
                    <a16:rowId xmlns:a16="http://schemas.microsoft.com/office/drawing/2014/main" val="52628935"/>
                  </a:ext>
                </a:extLst>
              </a:tr>
              <a:tr h="1214850">
                <a:tc>
                  <a:txBody>
                    <a:bodyPr/>
                    <a:lstStyle/>
                    <a:p>
                      <a:r>
                        <a:rPr lang="en-US" sz="3600" dirty="0"/>
                        <a:t>Adjusted Net Income (Loss)</a:t>
                      </a:r>
                      <a:endParaRPr lang="en-US" sz="3600" strike="sngStrike"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($2.8M)</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$0.1M</a:t>
                      </a:r>
                    </a:p>
                  </a:txBody>
                  <a:tcPr anchor="ctr"/>
                </a:tc>
                <a:extLst>
                  <a:ext uri="{0D108BD9-81ED-4DB2-BD59-A6C34878D82A}">
                    <a16:rowId xmlns:a16="http://schemas.microsoft.com/office/drawing/2014/main" val="1973429092"/>
                  </a:ext>
                </a:extLst>
              </a:tr>
              <a:tr h="1371600">
                <a:tc>
                  <a:txBody>
                    <a:bodyPr/>
                    <a:lstStyle/>
                    <a:p>
                      <a:r>
                        <a:rPr lang="en-US" sz="3600" dirty="0"/>
                        <a:t>Adjusted Net Income (Loss) Per Share – Diluted</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($0.26)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$0.01</a:t>
                      </a:r>
                    </a:p>
                  </a:txBody>
                  <a:tcPr anchor="ctr"/>
                </a:tc>
                <a:extLst>
                  <a:ext uri="{0D108BD9-81ED-4DB2-BD59-A6C34878D82A}">
                    <a16:rowId xmlns:a16="http://schemas.microsoft.com/office/drawing/2014/main" val="1711445889"/>
                  </a:ext>
                </a:extLst>
              </a:tr>
            </a:tbl>
          </a:graphicData>
        </a:graphic>
      </p:graphicFrame>
      <p:graphicFrame>
        <p:nvGraphicFramePr>
          <p:cNvPr id="6" name="Table 5">
            <a:extLst>
              <a:ext uri="{FF2B5EF4-FFF2-40B4-BE49-F238E27FC236}">
                <a16:creationId xmlns:a16="http://schemas.microsoft.com/office/drawing/2014/main" id="{A5DBBBD8-E1E0-3DCA-6517-465CF7BF0694}"/>
              </a:ext>
            </a:extLst>
          </p:cNvPr>
          <p:cNvGraphicFramePr>
            <a:graphicFrameLocks noGrp="1"/>
          </p:cNvGraphicFramePr>
          <p:nvPr>
            <p:extLst>
              <p:ext uri="{D42A27DB-BD31-4B8C-83A1-F6EECF244321}">
                <p14:modId xmlns:p14="http://schemas.microsoft.com/office/powerpoint/2010/main" val="2277019359"/>
              </p:ext>
            </p:extLst>
          </p:nvPr>
        </p:nvGraphicFramePr>
        <p:xfrm>
          <a:off x="1600200" y="6020880"/>
          <a:ext cx="13868400" cy="3287490"/>
        </p:xfrm>
        <a:graphic>
          <a:graphicData uri="http://schemas.openxmlformats.org/drawingml/2006/table">
            <a:tbl>
              <a:tblPr firstRow="1" bandRow="1">
                <a:tableStyleId>{F5AB1C69-6EDB-4FF4-983F-18BD219EF322}</a:tableStyleId>
              </a:tblPr>
              <a:tblGrid>
                <a:gridCol w="5410200">
                  <a:extLst>
                    <a:ext uri="{9D8B030D-6E8A-4147-A177-3AD203B41FA5}">
                      <a16:colId xmlns:a16="http://schemas.microsoft.com/office/drawing/2014/main" val="4147213124"/>
                    </a:ext>
                  </a:extLst>
                </a:gridCol>
                <a:gridCol w="4004395">
                  <a:extLst>
                    <a:ext uri="{9D8B030D-6E8A-4147-A177-3AD203B41FA5}">
                      <a16:colId xmlns:a16="http://schemas.microsoft.com/office/drawing/2014/main" val="962937832"/>
                    </a:ext>
                  </a:extLst>
                </a:gridCol>
                <a:gridCol w="4453805">
                  <a:extLst>
                    <a:ext uri="{9D8B030D-6E8A-4147-A177-3AD203B41FA5}">
                      <a16:colId xmlns:a16="http://schemas.microsoft.com/office/drawing/2014/main" val="4047484718"/>
                    </a:ext>
                  </a:extLst>
                </a:gridCol>
              </a:tblGrid>
              <a:tr h="0">
                <a:tc>
                  <a:txBody>
                    <a:bodyPr/>
                    <a:lstStyle/>
                    <a:p>
                      <a:pPr algn="ctr"/>
                      <a:endParaRPr lang="en-US" sz="4000" dirty="0"/>
                    </a:p>
                  </a:txBody>
                  <a:tcPr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t>YTD-FY2026</a:t>
                      </a:r>
                    </a:p>
                  </a:txBody>
                  <a:tcPr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kern="1200" dirty="0">
                          <a:solidFill>
                            <a:schemeClr val="lt1"/>
                          </a:solidFill>
                          <a:latin typeface="+mn-lt"/>
                          <a:ea typeface="+mn-ea"/>
                          <a:cs typeface="+mn-cs"/>
                        </a:rPr>
                        <a:t>YTD-FY2025</a:t>
                      </a:r>
                    </a:p>
                  </a:txBody>
                  <a:tcPr anchor="b"/>
                </a:tc>
                <a:extLst>
                  <a:ext uri="{0D108BD9-81ED-4DB2-BD59-A6C34878D82A}">
                    <a16:rowId xmlns:a16="http://schemas.microsoft.com/office/drawing/2014/main" val="52628935"/>
                  </a:ext>
                </a:extLst>
              </a:tr>
              <a:tr h="1214850">
                <a:tc>
                  <a:txBody>
                    <a:bodyPr/>
                    <a:lstStyle/>
                    <a:p>
                      <a:r>
                        <a:rPr lang="en-US" sz="3600" dirty="0"/>
                        <a:t>Adjusted Net Loss</a:t>
                      </a:r>
                      <a:endParaRPr lang="en-US" sz="3600" strike="sngStrike"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($3.9M)</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($1.2M)</a:t>
                      </a:r>
                    </a:p>
                  </a:txBody>
                  <a:tcPr anchor="ctr"/>
                </a:tc>
                <a:extLst>
                  <a:ext uri="{0D108BD9-81ED-4DB2-BD59-A6C34878D82A}">
                    <a16:rowId xmlns:a16="http://schemas.microsoft.com/office/drawing/2014/main" val="1973429092"/>
                  </a:ext>
                </a:extLst>
              </a:tr>
              <a:tr h="1371600">
                <a:tc>
                  <a:txBody>
                    <a:bodyPr/>
                    <a:lstStyle/>
                    <a:p>
                      <a:r>
                        <a:rPr lang="en-US" sz="3600" dirty="0"/>
                        <a:t>Adjusted Net Loss Per Share – Diluted</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($0.36)</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($0.11)</a:t>
                      </a:r>
                    </a:p>
                  </a:txBody>
                  <a:tcPr anchor="ctr"/>
                </a:tc>
                <a:extLst>
                  <a:ext uri="{0D108BD9-81ED-4DB2-BD59-A6C34878D82A}">
                    <a16:rowId xmlns:a16="http://schemas.microsoft.com/office/drawing/2014/main" val="1711445889"/>
                  </a:ext>
                </a:extLst>
              </a:tr>
            </a:tbl>
          </a:graphicData>
        </a:graphic>
      </p:graphicFrame>
    </p:spTree>
    <p:extLst>
      <p:ext uri="{BB962C8B-B14F-4D97-AF65-F5344CB8AC3E}">
        <p14:creationId xmlns:p14="http://schemas.microsoft.com/office/powerpoint/2010/main" val="36337187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90600" y="190500"/>
            <a:ext cx="15392400" cy="685800"/>
          </a:xfrm>
        </p:spPr>
        <p:txBody>
          <a:bodyPr/>
          <a:lstStyle/>
          <a:p>
            <a:r>
              <a:rPr lang="en-US" sz="5400" dirty="0"/>
              <a:t>Balance Sheet and Cash Flow Highlights</a:t>
            </a:r>
          </a:p>
        </p:txBody>
      </p:sp>
      <p:graphicFrame>
        <p:nvGraphicFramePr>
          <p:cNvPr id="5" name="Table 4">
            <a:extLst>
              <a:ext uri="{FF2B5EF4-FFF2-40B4-BE49-F238E27FC236}">
                <a16:creationId xmlns:a16="http://schemas.microsoft.com/office/drawing/2014/main" id="{C9E01F56-4BF6-C1BB-77EF-F13F2B44356F}"/>
              </a:ext>
            </a:extLst>
          </p:cNvPr>
          <p:cNvGraphicFramePr>
            <a:graphicFrameLocks noGrp="1"/>
          </p:cNvGraphicFramePr>
          <p:nvPr>
            <p:extLst>
              <p:ext uri="{D42A27DB-BD31-4B8C-83A1-F6EECF244321}">
                <p14:modId xmlns:p14="http://schemas.microsoft.com/office/powerpoint/2010/main" val="2292580463"/>
              </p:ext>
            </p:extLst>
          </p:nvPr>
        </p:nvGraphicFramePr>
        <p:xfrm>
          <a:off x="1143000" y="1712809"/>
          <a:ext cx="15087600" cy="7316891"/>
        </p:xfrm>
        <a:graphic>
          <a:graphicData uri="http://schemas.openxmlformats.org/drawingml/2006/table">
            <a:tbl>
              <a:tblPr firstRow="1" bandRow="1">
                <a:tableStyleId>{F5AB1C69-6EDB-4FF4-983F-18BD219EF322}</a:tableStyleId>
              </a:tblPr>
              <a:tblGrid>
                <a:gridCol w="5186363">
                  <a:extLst>
                    <a:ext uri="{9D8B030D-6E8A-4147-A177-3AD203B41FA5}">
                      <a16:colId xmlns:a16="http://schemas.microsoft.com/office/drawing/2014/main" val="4147213124"/>
                    </a:ext>
                  </a:extLst>
                </a:gridCol>
                <a:gridCol w="3489007">
                  <a:extLst>
                    <a:ext uri="{9D8B030D-6E8A-4147-A177-3AD203B41FA5}">
                      <a16:colId xmlns:a16="http://schemas.microsoft.com/office/drawing/2014/main" val="962937832"/>
                    </a:ext>
                  </a:extLst>
                </a:gridCol>
                <a:gridCol w="3455364">
                  <a:extLst>
                    <a:ext uri="{9D8B030D-6E8A-4147-A177-3AD203B41FA5}">
                      <a16:colId xmlns:a16="http://schemas.microsoft.com/office/drawing/2014/main" val="948323974"/>
                    </a:ext>
                  </a:extLst>
                </a:gridCol>
                <a:gridCol w="2956866">
                  <a:extLst>
                    <a:ext uri="{9D8B030D-6E8A-4147-A177-3AD203B41FA5}">
                      <a16:colId xmlns:a16="http://schemas.microsoft.com/office/drawing/2014/main" val="966556978"/>
                    </a:ext>
                  </a:extLst>
                </a:gridCol>
              </a:tblGrid>
              <a:tr h="0">
                <a:tc>
                  <a:txBody>
                    <a:bodyPr/>
                    <a:lstStyle/>
                    <a:p>
                      <a:pPr algn="ctr"/>
                      <a:endParaRPr lang="en-US" sz="4000" dirty="0"/>
                    </a:p>
                  </a:txBody>
                  <a:tcPr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kern="1200" dirty="0">
                          <a:solidFill>
                            <a:schemeClr val="lt1"/>
                          </a:solidFill>
                          <a:latin typeface="+mn-lt"/>
                          <a:ea typeface="+mn-ea"/>
                          <a:cs typeface="+mn-cs"/>
                        </a:rPr>
                        <a:t>Q3-FY2026</a:t>
                      </a:r>
                    </a:p>
                  </a:txBody>
                  <a:tcPr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kern="1200" dirty="0">
                          <a:solidFill>
                            <a:schemeClr val="lt1"/>
                          </a:solidFill>
                          <a:latin typeface="+mn-lt"/>
                          <a:ea typeface="+mn-ea"/>
                          <a:cs typeface="+mn-cs"/>
                        </a:rPr>
                        <a:t>Q3-FY2025</a:t>
                      </a:r>
                    </a:p>
                  </a:txBody>
                  <a:tcPr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kern="1200" dirty="0">
                          <a:solidFill>
                            <a:schemeClr val="lt1"/>
                          </a:solidFill>
                          <a:latin typeface="+mn-lt"/>
                          <a:ea typeface="+mn-ea"/>
                          <a:cs typeface="+mn-cs"/>
                        </a:rPr>
                        <a:t>% Change</a:t>
                      </a:r>
                    </a:p>
                  </a:txBody>
                  <a:tcPr anchor="b"/>
                </a:tc>
                <a:extLst>
                  <a:ext uri="{0D108BD9-81ED-4DB2-BD59-A6C34878D82A}">
                    <a16:rowId xmlns:a16="http://schemas.microsoft.com/office/drawing/2014/main" val="141497717"/>
                  </a:ext>
                </a:extLst>
              </a:tr>
              <a:tr h="990600">
                <a:tc>
                  <a:txBody>
                    <a:bodyPr/>
                    <a:lstStyle/>
                    <a:p>
                      <a:r>
                        <a:rPr lang="en-US" sz="3600" dirty="0"/>
                        <a:t>Inventory</a:t>
                      </a:r>
                    </a:p>
                  </a:txBody>
                  <a:tcPr anchor="ctr"/>
                </a:tc>
                <a:tc>
                  <a:txBody>
                    <a:bodyPr/>
                    <a:lstStyle/>
                    <a:p>
                      <a:pPr marL="0" algn="ctr" defTabSz="914400" rtl="0" eaLnBrk="1" latinLnBrk="0" hangingPunct="1"/>
                      <a:r>
                        <a:rPr lang="en-US" sz="3600" kern="1200" dirty="0">
                          <a:solidFill>
                            <a:schemeClr val="dk1"/>
                          </a:solidFill>
                          <a:latin typeface="+mn-lt"/>
                          <a:ea typeface="+mn-ea"/>
                          <a:cs typeface="+mn-cs"/>
                        </a:rPr>
                        <a:t>$85.8M</a:t>
                      </a:r>
                    </a:p>
                  </a:txBody>
                  <a:tcPr anchor="ctr"/>
                </a:tc>
                <a:tc>
                  <a:txBody>
                    <a:bodyPr/>
                    <a:lstStyle/>
                    <a:p>
                      <a:pPr marL="0" algn="ctr" defTabSz="914400" rtl="0" eaLnBrk="1" latinLnBrk="0" hangingPunct="1"/>
                      <a:r>
                        <a:rPr lang="en-US" sz="3600" kern="1200" dirty="0">
                          <a:solidFill>
                            <a:schemeClr val="dk1"/>
                          </a:solidFill>
                          <a:latin typeface="+mn-lt"/>
                          <a:ea typeface="+mn-ea"/>
                          <a:cs typeface="+mn-cs"/>
                        </a:rPr>
                        <a:t>$99.3M</a:t>
                      </a:r>
                    </a:p>
                  </a:txBody>
                  <a:tcPr anchor="ctr"/>
                </a:tc>
                <a:tc>
                  <a:txBody>
                    <a:bodyPr/>
                    <a:lstStyle/>
                    <a:p>
                      <a:pPr marL="0" algn="ctr" defTabSz="914400" rtl="0" eaLnBrk="1" latinLnBrk="0" hangingPunct="1"/>
                      <a:r>
                        <a:rPr lang="en-US" sz="3600" kern="1200" dirty="0">
                          <a:solidFill>
                            <a:schemeClr val="dk1"/>
                          </a:solidFill>
                          <a:latin typeface="+mn-lt"/>
                          <a:ea typeface="+mn-ea"/>
                          <a:cs typeface="+mn-cs"/>
                        </a:rPr>
                        <a:t>-14%</a:t>
                      </a:r>
                    </a:p>
                  </a:txBody>
                  <a:tcPr anchor="ctr"/>
                </a:tc>
                <a:extLst>
                  <a:ext uri="{0D108BD9-81ED-4DB2-BD59-A6C34878D82A}">
                    <a16:rowId xmlns:a16="http://schemas.microsoft.com/office/drawing/2014/main" val="422391929"/>
                  </a:ext>
                </a:extLst>
              </a:tr>
              <a:tr h="1205651">
                <a:tc>
                  <a:txBody>
                    <a:bodyPr/>
                    <a:lstStyle/>
                    <a:p>
                      <a:r>
                        <a:rPr lang="en-US" sz="3600" dirty="0"/>
                        <a:t>Current Ratio</a:t>
                      </a:r>
                    </a:p>
                  </a:txBody>
                  <a:tcPr anchor="ctr"/>
                </a:tc>
                <a:tc>
                  <a:txBody>
                    <a:bodyPr/>
                    <a:lstStyle/>
                    <a:p>
                      <a:pPr marL="0" algn="ctr" defTabSz="914400" rtl="0" eaLnBrk="1" latinLnBrk="0" hangingPunct="1"/>
                      <a:r>
                        <a:rPr lang="en-US" sz="3600" kern="1200" dirty="0">
                          <a:solidFill>
                            <a:schemeClr val="dk1"/>
                          </a:solidFill>
                          <a:latin typeface="+mn-lt"/>
                          <a:ea typeface="+mn-ea"/>
                          <a:cs typeface="+mn-cs"/>
                        </a:rPr>
                        <a:t>2.1</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kern="1200" dirty="0">
                          <a:solidFill>
                            <a:schemeClr val="dk1"/>
                          </a:solidFill>
                          <a:latin typeface="+mn-lt"/>
                          <a:ea typeface="+mn-ea"/>
                          <a:cs typeface="+mn-cs"/>
                        </a:rPr>
                        <a:t>2.7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kern="1200" dirty="0">
                          <a:solidFill>
                            <a:schemeClr val="dk1"/>
                          </a:solidFill>
                          <a:latin typeface="+mn-lt"/>
                          <a:ea typeface="+mn-ea"/>
                          <a:cs typeface="+mn-cs"/>
                        </a:rPr>
                        <a:t>-22%</a:t>
                      </a:r>
                    </a:p>
                  </a:txBody>
                  <a:tcPr anchor="ctr"/>
                </a:tc>
                <a:extLst>
                  <a:ext uri="{0D108BD9-81ED-4DB2-BD59-A6C34878D82A}">
                    <a16:rowId xmlns:a16="http://schemas.microsoft.com/office/drawing/2014/main" val="516132366"/>
                  </a:ext>
                </a:extLst>
              </a:tr>
              <a:tr h="990600">
                <a:tc>
                  <a:txBody>
                    <a:bodyPr/>
                    <a:lstStyle/>
                    <a:p>
                      <a:r>
                        <a:rPr lang="en-US" sz="3600" dirty="0"/>
                        <a:t>DSOs</a:t>
                      </a:r>
                    </a:p>
                  </a:txBody>
                  <a:tcPr anchor="ctr"/>
                </a:tc>
                <a:tc>
                  <a:txBody>
                    <a:bodyPr/>
                    <a:lstStyle/>
                    <a:p>
                      <a:pPr marL="0" algn="ctr" defTabSz="914400" rtl="0" eaLnBrk="1" latinLnBrk="0" hangingPunct="1"/>
                      <a:r>
                        <a:rPr lang="en-US" sz="3600" kern="1200" dirty="0">
                          <a:solidFill>
                            <a:schemeClr val="dk1"/>
                          </a:solidFill>
                          <a:latin typeface="+mn-lt"/>
                          <a:ea typeface="+mn-ea"/>
                          <a:cs typeface="+mn-cs"/>
                        </a:rPr>
                        <a:t>85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kern="1200" dirty="0">
                          <a:solidFill>
                            <a:schemeClr val="dk1"/>
                          </a:solidFill>
                          <a:latin typeface="+mn-lt"/>
                          <a:ea typeface="+mn-ea"/>
                          <a:cs typeface="+mn-cs"/>
                        </a:rPr>
                        <a:t>92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kern="1200" dirty="0">
                          <a:solidFill>
                            <a:schemeClr val="dk1"/>
                          </a:solidFill>
                          <a:latin typeface="+mn-lt"/>
                          <a:ea typeface="+mn-ea"/>
                          <a:cs typeface="+mn-cs"/>
                        </a:rPr>
                        <a:t>-8%</a:t>
                      </a:r>
                    </a:p>
                  </a:txBody>
                  <a:tcPr anchor="ctr"/>
                </a:tc>
                <a:extLst>
                  <a:ext uri="{0D108BD9-81ED-4DB2-BD59-A6C34878D82A}">
                    <a16:rowId xmlns:a16="http://schemas.microsoft.com/office/drawing/2014/main" val="1994338786"/>
                  </a:ext>
                </a:extLst>
              </a:tr>
              <a:tr h="1219200">
                <a:tc>
                  <a:txBody>
                    <a:bodyPr/>
                    <a:lstStyle/>
                    <a:p>
                      <a:r>
                        <a:rPr lang="en-US" sz="3600" dirty="0"/>
                        <a:t>YTD Operating Cash Flows</a:t>
                      </a:r>
                    </a:p>
                  </a:txBody>
                  <a:tcPr anchor="ctr"/>
                </a:tc>
                <a:tc>
                  <a:txBody>
                    <a:bodyPr/>
                    <a:lstStyle/>
                    <a:p>
                      <a:pPr marL="0" algn="ctr" defTabSz="914400" rtl="0" eaLnBrk="1" latinLnBrk="0" hangingPunct="1"/>
                      <a:r>
                        <a:rPr lang="en-US" sz="3600" kern="1200" dirty="0">
                          <a:solidFill>
                            <a:schemeClr val="dk1"/>
                          </a:solidFill>
                          <a:latin typeface="+mn-lt"/>
                          <a:ea typeface="+mn-ea"/>
                          <a:cs typeface="+mn-cs"/>
                        </a:rPr>
                        <a:t>$10.0M</a:t>
                      </a:r>
                    </a:p>
                  </a:txBody>
                  <a:tcPr anchor="ctr"/>
                </a:tc>
                <a:tc>
                  <a:txBody>
                    <a:bodyPr/>
                    <a:lstStyle/>
                    <a:p>
                      <a:pPr marL="0" algn="ctr" defTabSz="914400" rtl="0" eaLnBrk="1" latinLnBrk="0" hangingPunct="1"/>
                      <a:r>
                        <a:rPr lang="en-US" sz="3600" kern="1200" dirty="0">
                          <a:solidFill>
                            <a:schemeClr val="dk1"/>
                          </a:solidFill>
                          <a:latin typeface="+mn-lt"/>
                          <a:ea typeface="+mn-ea"/>
                          <a:cs typeface="+mn-cs"/>
                        </a:rPr>
                        <a:t>$10.1M</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kern="1200" dirty="0">
                          <a:solidFill>
                            <a:schemeClr val="dk1"/>
                          </a:solidFill>
                          <a:latin typeface="+mn-lt"/>
                          <a:ea typeface="+mn-ea"/>
                          <a:cs typeface="+mn-cs"/>
                        </a:rPr>
                        <a:t>0%</a:t>
                      </a:r>
                    </a:p>
                  </a:txBody>
                  <a:tcPr anchor="ctr"/>
                </a:tc>
                <a:extLst>
                  <a:ext uri="{0D108BD9-81ED-4DB2-BD59-A6C34878D82A}">
                    <a16:rowId xmlns:a16="http://schemas.microsoft.com/office/drawing/2014/main" val="2668166922"/>
                  </a:ext>
                </a:extLst>
              </a:tr>
              <a:tr h="1219200">
                <a:tc>
                  <a:txBody>
                    <a:bodyPr/>
                    <a:lstStyle/>
                    <a:p>
                      <a:r>
                        <a:rPr lang="en-US" sz="3600" dirty="0"/>
                        <a:t>Total Debt</a:t>
                      </a:r>
                    </a:p>
                  </a:txBody>
                  <a:tcPr anchor="ctr"/>
                </a:tc>
                <a:tc>
                  <a:txBody>
                    <a:bodyPr/>
                    <a:lstStyle/>
                    <a:p>
                      <a:pPr marL="0" algn="ctr" defTabSz="914400" rtl="0" eaLnBrk="1" latinLnBrk="0" hangingPunct="1"/>
                      <a:r>
                        <a:rPr lang="en-US" sz="3600" kern="1200" dirty="0">
                          <a:solidFill>
                            <a:schemeClr val="dk1"/>
                          </a:solidFill>
                          <a:latin typeface="+mn-lt"/>
                          <a:ea typeface="+mn-ea"/>
                          <a:cs typeface="+mn-cs"/>
                        </a:rPr>
                        <a:t>$99.3M</a:t>
                      </a:r>
                    </a:p>
                  </a:txBody>
                  <a:tcPr anchor="ctr"/>
                </a:tc>
                <a:tc>
                  <a:txBody>
                    <a:bodyPr/>
                    <a:lstStyle/>
                    <a:p>
                      <a:pPr marL="0" algn="ctr" defTabSz="914400" rtl="0" eaLnBrk="1" latinLnBrk="0" hangingPunct="1"/>
                      <a:r>
                        <a:rPr lang="en-US" sz="3600" kern="1200" dirty="0">
                          <a:solidFill>
                            <a:schemeClr val="dk1"/>
                          </a:solidFill>
                          <a:latin typeface="+mn-lt"/>
                          <a:ea typeface="+mn-ea"/>
                          <a:cs typeface="+mn-cs"/>
                        </a:rPr>
                        <a:t>$113.6M</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kern="1200" dirty="0">
                          <a:solidFill>
                            <a:schemeClr val="dk1"/>
                          </a:solidFill>
                          <a:latin typeface="+mn-lt"/>
                          <a:ea typeface="+mn-ea"/>
                          <a:cs typeface="+mn-cs"/>
                        </a:rPr>
                        <a:t>-13%</a:t>
                      </a:r>
                    </a:p>
                  </a:txBody>
                  <a:tcPr anchor="ctr"/>
                </a:tc>
                <a:extLst>
                  <a:ext uri="{0D108BD9-81ED-4DB2-BD59-A6C34878D82A}">
                    <a16:rowId xmlns:a16="http://schemas.microsoft.com/office/drawing/2014/main" val="2023941935"/>
                  </a:ext>
                </a:extLst>
              </a:tr>
              <a:tr h="990600">
                <a:tc>
                  <a:txBody>
                    <a:bodyPr/>
                    <a:lstStyle/>
                    <a:p>
                      <a:r>
                        <a:rPr lang="en-US" sz="3600" dirty="0"/>
                        <a:t>Capital Expenditures (YTD) </a:t>
                      </a:r>
                    </a:p>
                  </a:txBody>
                  <a:tcPr anchor="ctr"/>
                </a:tc>
                <a:tc>
                  <a:txBody>
                    <a:bodyPr/>
                    <a:lstStyle/>
                    <a:p>
                      <a:pPr marL="0" algn="ctr" defTabSz="914400" rtl="0" eaLnBrk="1" latinLnBrk="0" hangingPunct="1"/>
                      <a:r>
                        <a:rPr lang="en-US" sz="3600" kern="1200" dirty="0">
                          <a:solidFill>
                            <a:schemeClr val="dk1"/>
                          </a:solidFill>
                          <a:latin typeface="+mn-lt"/>
                          <a:ea typeface="+mn-ea"/>
                          <a:cs typeface="+mn-cs"/>
                        </a:rPr>
                        <a:t>$3.7M</a:t>
                      </a:r>
                    </a:p>
                  </a:txBody>
                  <a:tcPr anchor="ctr"/>
                </a:tc>
                <a:tc>
                  <a:txBody>
                    <a:bodyPr/>
                    <a:lstStyle/>
                    <a:p>
                      <a:pPr marL="0" algn="ctr" defTabSz="914400" rtl="0" eaLnBrk="1" latinLnBrk="0" hangingPunct="1"/>
                      <a:r>
                        <a:rPr lang="en-US" sz="3600" kern="1200" dirty="0">
                          <a:solidFill>
                            <a:schemeClr val="dk1"/>
                          </a:solidFill>
                          <a:latin typeface="+mn-lt"/>
                          <a:ea typeface="+mn-ea"/>
                          <a:cs typeface="+mn-cs"/>
                        </a:rPr>
                        <a:t>$3.0M</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kern="1200" dirty="0">
                          <a:solidFill>
                            <a:schemeClr val="dk1"/>
                          </a:solidFill>
                          <a:latin typeface="+mn-lt"/>
                          <a:ea typeface="+mn-ea"/>
                          <a:cs typeface="+mn-cs"/>
                        </a:rPr>
                        <a:t>23%</a:t>
                      </a:r>
                    </a:p>
                  </a:txBody>
                  <a:tcPr anchor="ctr"/>
                </a:tc>
                <a:extLst>
                  <a:ext uri="{0D108BD9-81ED-4DB2-BD59-A6C34878D82A}">
                    <a16:rowId xmlns:a16="http://schemas.microsoft.com/office/drawing/2014/main" val="4171941640"/>
                  </a:ext>
                </a:extLst>
              </a:tr>
            </a:tbl>
          </a:graphicData>
        </a:graphic>
      </p:graphicFrame>
      <p:sp>
        <p:nvSpPr>
          <p:cNvPr id="3" name="Google Shape;35;p5">
            <a:extLst>
              <a:ext uri="{FF2B5EF4-FFF2-40B4-BE49-F238E27FC236}">
                <a16:creationId xmlns:a16="http://schemas.microsoft.com/office/drawing/2014/main" id="{5FE8A9F6-CA7F-ABBE-FDF5-408EF0228620}"/>
              </a:ext>
            </a:extLst>
          </p:cNvPr>
          <p:cNvSpPr txBox="1">
            <a:spLocks/>
          </p:cNvSpPr>
          <p:nvPr/>
        </p:nvSpPr>
        <p:spPr>
          <a:xfrm>
            <a:off x="8116211" y="9485209"/>
            <a:ext cx="731700" cy="524700"/>
          </a:xfrm>
          <a:prstGeom prst="rect">
            <a:avLst/>
          </a:prstGeom>
        </p:spPr>
        <p:txBody>
          <a:bodyPr spcFirstLastPara="1" wrap="square" lIns="121900" tIns="121900" rIns="121900" bIns="121900" anchor="ctr" anchorCtr="0">
            <a:noAutofit/>
          </a:bodyPr>
          <a:lstStyle>
            <a:defPPr>
              <a:defRPr lang="en-US"/>
            </a:defPPr>
            <a:lvl1pPr marL="0" lvl="0" algn="l" defTabSz="914400" rtl="0" eaLnBrk="1" latinLnBrk="0" hangingPunct="1">
              <a:buNone/>
              <a:defRPr sz="1800" kern="1200">
                <a:solidFill>
                  <a:schemeClr val="tx1"/>
                </a:solidFill>
                <a:latin typeface="+mn-lt"/>
                <a:ea typeface="+mn-ea"/>
                <a:cs typeface="+mn-cs"/>
              </a:defRPr>
            </a:lvl1pPr>
            <a:lvl2pPr marL="457200" lvl="1" algn="l" defTabSz="914400" rtl="0" eaLnBrk="1" latinLnBrk="0" hangingPunct="1">
              <a:buNone/>
              <a:defRPr sz="1800" kern="1200">
                <a:solidFill>
                  <a:schemeClr val="tx1"/>
                </a:solidFill>
                <a:latin typeface="+mn-lt"/>
                <a:ea typeface="+mn-ea"/>
                <a:cs typeface="+mn-cs"/>
              </a:defRPr>
            </a:lvl2pPr>
            <a:lvl3pPr marL="914400" lvl="2" algn="l" defTabSz="914400" rtl="0" eaLnBrk="1" latinLnBrk="0" hangingPunct="1">
              <a:buNone/>
              <a:defRPr sz="1800" kern="1200">
                <a:solidFill>
                  <a:schemeClr val="tx1"/>
                </a:solidFill>
                <a:latin typeface="+mn-lt"/>
                <a:ea typeface="+mn-ea"/>
                <a:cs typeface="+mn-cs"/>
              </a:defRPr>
            </a:lvl3pPr>
            <a:lvl4pPr marL="1371600" lvl="3" algn="l" defTabSz="914400" rtl="0" eaLnBrk="1" latinLnBrk="0" hangingPunct="1">
              <a:buNone/>
              <a:defRPr sz="1800" kern="1200">
                <a:solidFill>
                  <a:schemeClr val="tx1"/>
                </a:solidFill>
                <a:latin typeface="+mn-lt"/>
                <a:ea typeface="+mn-ea"/>
                <a:cs typeface="+mn-cs"/>
              </a:defRPr>
            </a:lvl4pPr>
            <a:lvl5pPr marL="1828800" lvl="4" algn="l" defTabSz="914400" rtl="0" eaLnBrk="1" latinLnBrk="0" hangingPunct="1">
              <a:buNone/>
              <a:defRPr sz="1800" kern="1200">
                <a:solidFill>
                  <a:schemeClr val="tx1"/>
                </a:solidFill>
                <a:latin typeface="+mn-lt"/>
                <a:ea typeface="+mn-ea"/>
                <a:cs typeface="+mn-cs"/>
              </a:defRPr>
            </a:lvl5pPr>
            <a:lvl6pPr marL="2286000" lvl="5" algn="l" defTabSz="914400" rtl="0" eaLnBrk="1" latinLnBrk="0" hangingPunct="1">
              <a:buNone/>
              <a:defRPr sz="1800" kern="1200">
                <a:solidFill>
                  <a:schemeClr val="tx1"/>
                </a:solidFill>
                <a:latin typeface="+mn-lt"/>
                <a:ea typeface="+mn-ea"/>
                <a:cs typeface="+mn-cs"/>
              </a:defRPr>
            </a:lvl6pPr>
            <a:lvl7pPr marL="2743200" lvl="6" algn="l" defTabSz="914400" rtl="0" eaLnBrk="1" latinLnBrk="0" hangingPunct="1">
              <a:buNone/>
              <a:defRPr sz="1800" kern="1200">
                <a:solidFill>
                  <a:schemeClr val="tx1"/>
                </a:solidFill>
                <a:latin typeface="+mn-lt"/>
                <a:ea typeface="+mn-ea"/>
                <a:cs typeface="+mn-cs"/>
              </a:defRPr>
            </a:lvl7pPr>
            <a:lvl8pPr marL="3200400" lvl="7" algn="l" defTabSz="914400" rtl="0" eaLnBrk="1" latinLnBrk="0" hangingPunct="1">
              <a:buNone/>
              <a:defRPr sz="1800" kern="1200">
                <a:solidFill>
                  <a:schemeClr val="tx1"/>
                </a:solidFill>
                <a:latin typeface="+mn-lt"/>
                <a:ea typeface="+mn-ea"/>
                <a:cs typeface="+mn-cs"/>
              </a:defRPr>
            </a:lvl8pPr>
            <a:lvl9pPr marL="3657600" lvl="8" algn="l" defTabSz="914400" rtl="0" eaLnBrk="1" latinLnBrk="0" hangingPunct="1">
              <a:buNone/>
              <a:defRPr sz="1800" kern="1200">
                <a:solidFill>
                  <a:schemeClr val="tx1"/>
                </a:solidFill>
                <a:latin typeface="+mn-lt"/>
                <a:ea typeface="+mn-ea"/>
                <a:cs typeface="+mn-cs"/>
              </a:defRPr>
            </a:lvl9pPr>
          </a:lstStyle>
          <a:p>
            <a:pPr algn="ctr"/>
            <a:fld id="{00000000-1234-1234-1234-123412341234}" type="slidenum">
              <a:rPr lang="en-US" smtClean="0"/>
              <a:pPr algn="ctr"/>
              <a:t>8</a:t>
            </a:fld>
            <a:endParaRPr lang="en-US" dirty="0"/>
          </a:p>
        </p:txBody>
      </p:sp>
    </p:spTree>
    <p:extLst>
      <p:ext uri="{BB962C8B-B14F-4D97-AF65-F5344CB8AC3E}">
        <p14:creationId xmlns:p14="http://schemas.microsoft.com/office/powerpoint/2010/main" val="25571784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B7C9AC-53D1-5E65-510A-62456EB1065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A868CA5-6E59-57BB-E5F3-637CD76BFCB1}"/>
              </a:ext>
            </a:extLst>
          </p:cNvPr>
          <p:cNvSpPr>
            <a:spLocks noGrp="1"/>
          </p:cNvSpPr>
          <p:nvPr>
            <p:ph type="body" sz="quarter" idx="10"/>
          </p:nvPr>
        </p:nvSpPr>
        <p:spPr>
          <a:xfrm>
            <a:off x="990600" y="190500"/>
            <a:ext cx="15392400" cy="685800"/>
          </a:xfrm>
        </p:spPr>
        <p:txBody>
          <a:bodyPr/>
          <a:lstStyle/>
          <a:p>
            <a:r>
              <a:rPr lang="en-US" sz="5400" dirty="0"/>
              <a:t>Outlook</a:t>
            </a:r>
          </a:p>
        </p:txBody>
      </p:sp>
      <p:sp>
        <p:nvSpPr>
          <p:cNvPr id="5" name="Text Placeholder 2">
            <a:extLst>
              <a:ext uri="{FF2B5EF4-FFF2-40B4-BE49-F238E27FC236}">
                <a16:creationId xmlns:a16="http://schemas.microsoft.com/office/drawing/2014/main" id="{864B3C5E-E20A-C113-8F38-87A779DECCCF}"/>
              </a:ext>
            </a:extLst>
          </p:cNvPr>
          <p:cNvSpPr>
            <a:spLocks noGrp="1"/>
          </p:cNvSpPr>
          <p:nvPr>
            <p:ph type="body" sz="quarter" idx="11"/>
          </p:nvPr>
        </p:nvSpPr>
        <p:spPr>
          <a:xfrm>
            <a:off x="2012180" y="2171700"/>
            <a:ext cx="14263639" cy="6172200"/>
          </a:xfrm>
        </p:spPr>
        <p:txBody>
          <a:bodyPr>
            <a:noAutofit/>
          </a:bodyPr>
          <a:lstStyle/>
          <a:p>
            <a:pPr lvl="1">
              <a:lnSpc>
                <a:spcPct val="100000"/>
              </a:lnSpc>
              <a:spcAft>
                <a:spcPts val="1200"/>
              </a:spcAft>
            </a:pPr>
            <a:r>
              <a:rPr lang="en-US" sz="3600" dirty="0"/>
              <a:t>Continue to face global economic uncertainties and volatile trade policies, but believe customers adjusting to new normal</a:t>
            </a:r>
          </a:p>
          <a:p>
            <a:pPr lvl="1">
              <a:lnSpc>
                <a:spcPct val="100000"/>
              </a:lnSpc>
              <a:spcAft>
                <a:spcPts val="1200"/>
              </a:spcAft>
            </a:pPr>
            <a:r>
              <a:rPr lang="en-US" sz="3600" dirty="0"/>
              <a:t>Expect gradually increasing demand from several longstanding customers and new programs ramping </a:t>
            </a:r>
          </a:p>
          <a:p>
            <a:pPr lvl="1">
              <a:lnSpc>
                <a:spcPct val="100000"/>
              </a:lnSpc>
              <a:spcAft>
                <a:spcPts val="1200"/>
              </a:spcAft>
            </a:pPr>
            <a:r>
              <a:rPr lang="en-US" sz="3600" dirty="0"/>
              <a:t>Expect growth in US and Vietnam</a:t>
            </a:r>
          </a:p>
          <a:p>
            <a:pPr lvl="1">
              <a:lnSpc>
                <a:spcPct val="100000"/>
              </a:lnSpc>
              <a:spcAft>
                <a:spcPts val="1200"/>
              </a:spcAft>
            </a:pPr>
            <a:r>
              <a:rPr lang="en-US" sz="3600" dirty="0"/>
              <a:t>Improved operating efficiency making us more competitive =&gt; stronger pipeline of new business</a:t>
            </a:r>
          </a:p>
          <a:p>
            <a:pPr lvl="1">
              <a:lnSpc>
                <a:spcPct val="100000"/>
              </a:lnSpc>
              <a:spcAft>
                <a:spcPts val="1200"/>
              </a:spcAft>
            </a:pPr>
            <a:r>
              <a:rPr lang="en-US" sz="3600" dirty="0"/>
              <a:t>Production backlog has grown and increasingly well positioned to win new programs and profitably expand business</a:t>
            </a:r>
          </a:p>
          <a:p>
            <a:pPr lvl="1">
              <a:lnSpc>
                <a:spcPct val="100000"/>
              </a:lnSpc>
              <a:spcAft>
                <a:spcPts val="1200"/>
              </a:spcAft>
            </a:pPr>
            <a:r>
              <a:rPr lang="en-US" sz="3600" dirty="0"/>
              <a:t>Not issuing guidance for fourth quarter of fiscal 2026</a:t>
            </a:r>
          </a:p>
          <a:p>
            <a:pPr lvl="1">
              <a:lnSpc>
                <a:spcPct val="100000"/>
              </a:lnSpc>
              <a:spcAft>
                <a:spcPts val="1200"/>
              </a:spcAft>
            </a:pPr>
            <a:endParaRPr lang="en-US" sz="3600" dirty="0"/>
          </a:p>
        </p:txBody>
      </p:sp>
      <p:sp>
        <p:nvSpPr>
          <p:cNvPr id="3" name="Google Shape;35;p5">
            <a:extLst>
              <a:ext uri="{FF2B5EF4-FFF2-40B4-BE49-F238E27FC236}">
                <a16:creationId xmlns:a16="http://schemas.microsoft.com/office/drawing/2014/main" id="{5ADAF4C5-40C9-B1B0-4FDE-4EB973C05D8A}"/>
              </a:ext>
            </a:extLst>
          </p:cNvPr>
          <p:cNvSpPr txBox="1">
            <a:spLocks/>
          </p:cNvSpPr>
          <p:nvPr/>
        </p:nvSpPr>
        <p:spPr>
          <a:xfrm>
            <a:off x="8116211" y="9485209"/>
            <a:ext cx="731700" cy="524700"/>
          </a:xfrm>
          <a:prstGeom prst="rect">
            <a:avLst/>
          </a:prstGeom>
        </p:spPr>
        <p:txBody>
          <a:bodyPr spcFirstLastPara="1" wrap="square" lIns="121900" tIns="121900" rIns="121900" bIns="121900" anchor="ctr" anchorCtr="0">
            <a:noAutofit/>
          </a:bodyPr>
          <a:lstStyle>
            <a:defPPr>
              <a:defRPr lang="en-US"/>
            </a:defPPr>
            <a:lvl1pPr marL="0" lvl="0" algn="l" defTabSz="914400" rtl="0" eaLnBrk="1" latinLnBrk="0" hangingPunct="1">
              <a:buNone/>
              <a:defRPr sz="1800" kern="1200">
                <a:solidFill>
                  <a:schemeClr val="tx1"/>
                </a:solidFill>
                <a:latin typeface="+mn-lt"/>
                <a:ea typeface="+mn-ea"/>
                <a:cs typeface="+mn-cs"/>
              </a:defRPr>
            </a:lvl1pPr>
            <a:lvl2pPr marL="457200" lvl="1" algn="l" defTabSz="914400" rtl="0" eaLnBrk="1" latinLnBrk="0" hangingPunct="1">
              <a:buNone/>
              <a:defRPr sz="1800" kern="1200">
                <a:solidFill>
                  <a:schemeClr val="tx1"/>
                </a:solidFill>
                <a:latin typeface="+mn-lt"/>
                <a:ea typeface="+mn-ea"/>
                <a:cs typeface="+mn-cs"/>
              </a:defRPr>
            </a:lvl2pPr>
            <a:lvl3pPr marL="914400" lvl="2" algn="l" defTabSz="914400" rtl="0" eaLnBrk="1" latinLnBrk="0" hangingPunct="1">
              <a:buNone/>
              <a:defRPr sz="1800" kern="1200">
                <a:solidFill>
                  <a:schemeClr val="tx1"/>
                </a:solidFill>
                <a:latin typeface="+mn-lt"/>
                <a:ea typeface="+mn-ea"/>
                <a:cs typeface="+mn-cs"/>
              </a:defRPr>
            </a:lvl3pPr>
            <a:lvl4pPr marL="1371600" lvl="3" algn="l" defTabSz="914400" rtl="0" eaLnBrk="1" latinLnBrk="0" hangingPunct="1">
              <a:buNone/>
              <a:defRPr sz="1800" kern="1200">
                <a:solidFill>
                  <a:schemeClr val="tx1"/>
                </a:solidFill>
                <a:latin typeface="+mn-lt"/>
                <a:ea typeface="+mn-ea"/>
                <a:cs typeface="+mn-cs"/>
              </a:defRPr>
            </a:lvl4pPr>
            <a:lvl5pPr marL="1828800" lvl="4" algn="l" defTabSz="914400" rtl="0" eaLnBrk="1" latinLnBrk="0" hangingPunct="1">
              <a:buNone/>
              <a:defRPr sz="1800" kern="1200">
                <a:solidFill>
                  <a:schemeClr val="tx1"/>
                </a:solidFill>
                <a:latin typeface="+mn-lt"/>
                <a:ea typeface="+mn-ea"/>
                <a:cs typeface="+mn-cs"/>
              </a:defRPr>
            </a:lvl5pPr>
            <a:lvl6pPr marL="2286000" lvl="5" algn="l" defTabSz="914400" rtl="0" eaLnBrk="1" latinLnBrk="0" hangingPunct="1">
              <a:buNone/>
              <a:defRPr sz="1800" kern="1200">
                <a:solidFill>
                  <a:schemeClr val="tx1"/>
                </a:solidFill>
                <a:latin typeface="+mn-lt"/>
                <a:ea typeface="+mn-ea"/>
                <a:cs typeface="+mn-cs"/>
              </a:defRPr>
            </a:lvl6pPr>
            <a:lvl7pPr marL="2743200" lvl="6" algn="l" defTabSz="914400" rtl="0" eaLnBrk="1" latinLnBrk="0" hangingPunct="1">
              <a:buNone/>
              <a:defRPr sz="1800" kern="1200">
                <a:solidFill>
                  <a:schemeClr val="tx1"/>
                </a:solidFill>
                <a:latin typeface="+mn-lt"/>
                <a:ea typeface="+mn-ea"/>
                <a:cs typeface="+mn-cs"/>
              </a:defRPr>
            </a:lvl7pPr>
            <a:lvl8pPr marL="3200400" lvl="7" algn="l" defTabSz="914400" rtl="0" eaLnBrk="1" latinLnBrk="0" hangingPunct="1">
              <a:buNone/>
              <a:defRPr sz="1800" kern="1200">
                <a:solidFill>
                  <a:schemeClr val="tx1"/>
                </a:solidFill>
                <a:latin typeface="+mn-lt"/>
                <a:ea typeface="+mn-ea"/>
                <a:cs typeface="+mn-cs"/>
              </a:defRPr>
            </a:lvl8pPr>
            <a:lvl9pPr marL="3657600" lvl="8" algn="l" defTabSz="914400" rtl="0" eaLnBrk="1" latinLnBrk="0" hangingPunct="1">
              <a:buNone/>
              <a:defRPr sz="1800" kern="1200">
                <a:solidFill>
                  <a:schemeClr val="tx1"/>
                </a:solidFill>
                <a:latin typeface="+mn-lt"/>
                <a:ea typeface="+mn-ea"/>
                <a:cs typeface="+mn-cs"/>
              </a:defRPr>
            </a:lvl9pPr>
          </a:lstStyle>
          <a:p>
            <a:pPr algn="ctr"/>
            <a:fld id="{00000000-1234-1234-1234-123412341234}" type="slidenum">
              <a:rPr lang="en-US" smtClean="0"/>
              <a:pPr algn="ctr"/>
              <a:t>9</a:t>
            </a:fld>
            <a:endParaRPr lang="en-US" dirty="0"/>
          </a:p>
        </p:txBody>
      </p:sp>
    </p:spTree>
    <p:extLst>
      <p:ext uri="{BB962C8B-B14F-4D97-AF65-F5344CB8AC3E}">
        <p14:creationId xmlns:p14="http://schemas.microsoft.com/office/powerpoint/2010/main" val="1440659413"/>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34cc98f8-eb30-4a53-af87-eae96821f11f"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0861A5E6B1D0A49BE9508D43559FD9F" ma:contentTypeVersion="6" ma:contentTypeDescription="Create a new document." ma:contentTypeScope="" ma:versionID="2ff13812ccf17108423a41316f621f9b">
  <xsd:schema xmlns:xsd="http://www.w3.org/2001/XMLSchema" xmlns:xs="http://www.w3.org/2001/XMLSchema" xmlns:p="http://schemas.microsoft.com/office/2006/metadata/properties" xmlns:ns3="34cc98f8-eb30-4a53-af87-eae96821f11f" targetNamespace="http://schemas.microsoft.com/office/2006/metadata/properties" ma:root="true" ma:fieldsID="30c81b99e0466b6ed0d0ce6574718ecd" ns3:_="">
    <xsd:import namespace="34cc98f8-eb30-4a53-af87-eae96821f11f"/>
    <xsd:element name="properties">
      <xsd:complexType>
        <xsd:sequence>
          <xsd:element name="documentManagement">
            <xsd:complexType>
              <xsd:all>
                <xsd:element ref="ns3:MediaServiceDateTaken" minOccurs="0"/>
                <xsd:element ref="ns3:MediaServiceMetadata" minOccurs="0"/>
                <xsd:element ref="ns3:MediaServiceFastMetadata" minOccurs="0"/>
                <xsd:element ref="ns3:MediaServiceSearchProperties" minOccurs="0"/>
                <xsd:element ref="ns3:MediaServiceObjectDetectorVersion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cc98f8-eb30-4a53-af87-eae96821f11f" elementFormDefault="qualified">
    <xsd:import namespace="http://schemas.microsoft.com/office/2006/documentManagement/types"/>
    <xsd:import namespace="http://schemas.microsoft.com/office/infopath/2007/PartnerControls"/>
    <xsd:element name="MediaServiceDateTaken" ma:index="8" nillable="true" ma:displayName="MediaServiceDateTaken" ma:hidden="true" ma:indexed="true" ma:internalName="MediaServiceDateTaken" ma:readOnly="true">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_activity" ma:index="13"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1DB4AE4-E3B7-4831-B947-F74CE42020D7}">
  <ds:schemaRefs>
    <ds:schemaRef ds:uri="34cc98f8-eb30-4a53-af87-eae96821f11f"/>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95EAC5AF-4A44-49EB-8CD6-EB500E83C012}">
  <ds:schemaRefs>
    <ds:schemaRef ds:uri="http://schemas.microsoft.com/sharepoint/v3/contenttype/forms"/>
  </ds:schemaRefs>
</ds:datastoreItem>
</file>

<file path=customXml/itemProps3.xml><?xml version="1.0" encoding="utf-8"?>
<ds:datastoreItem xmlns:ds="http://schemas.openxmlformats.org/officeDocument/2006/customXml" ds:itemID="{24D0882C-E8F5-4177-9B37-3B0915C3168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4cc98f8-eb30-4a53-af87-eae96821f11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14259</TotalTime>
  <Words>1448</Words>
  <Application>Microsoft Office PowerPoint</Application>
  <PresentationFormat>Custom</PresentationFormat>
  <Paragraphs>176</Paragraphs>
  <Slides>17</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Arial</vt:lpstr>
      <vt:lpstr>Montserrat Extra-Bold</vt:lpstr>
      <vt:lpstr>Courier New</vt:lpstr>
      <vt:lpstr>Montserrat Extra-Light</vt:lpstr>
      <vt:lpstr>Microsoft Sans Serif</vt:lpstr>
      <vt:lpstr>Calibri Light</vt:lpstr>
      <vt:lpstr>Calibri</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Mai, Ryan</dc:creator>
  <cp:lastModifiedBy>Mai, Ryan</cp:lastModifiedBy>
  <cp:revision>143</cp:revision>
  <cp:lastPrinted>1900-01-01T05:00:00Z</cp:lastPrinted>
  <dcterms:created xsi:type="dcterms:W3CDTF">1900-01-01T05:00:00Z</dcterms:created>
  <dcterms:modified xsi:type="dcterms:W3CDTF">2026-05-04T23:14:05Z</dcterms:modified>
  <dc:identifier>DADmylNwUwY</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0x01010080861A5E6B1D0A49BE9508D43559FD9F</vt:lpwstr>
  </property>
</Properties>
</file>